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8" r:id="rId4"/>
    <p:sldId id="267" r:id="rId5"/>
    <p:sldId id="273" r:id="rId6"/>
    <p:sldId id="269" r:id="rId7"/>
    <p:sldId id="262" r:id="rId8"/>
    <p:sldId id="263" r:id="rId9"/>
    <p:sldId id="272" r:id="rId10"/>
    <p:sldId id="259" r:id="rId11"/>
    <p:sldId id="260" r:id="rId12"/>
    <p:sldId id="268" r:id="rId13"/>
    <p:sldId id="264" r:id="rId14"/>
    <p:sldId id="271" r:id="rId15"/>
    <p:sldId id="266" r:id="rId16"/>
    <p:sldId id="270" r:id="rId17"/>
    <p:sldId id="265" r:id="rId1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DEF"/>
    <a:srgbClr val="EDDBC9"/>
    <a:srgbClr val="FFBEAF"/>
    <a:srgbClr val="FF3300"/>
    <a:srgbClr val="C1FFDD"/>
    <a:srgbClr val="7A0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582388-AFAF-4213-A552-59A4BAB6EA7B}" v="315" dt="2025-03-09T09:51:08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0"/>
  </p:normalViewPr>
  <p:slideViewPr>
    <p:cSldViewPr>
      <p:cViewPr>
        <p:scale>
          <a:sx n="30" d="100"/>
          <a:sy n="30" d="100"/>
        </p:scale>
        <p:origin x="2248" y="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zola Cebe" userId="12a6b903-2e2e-48fd-a58e-b51c14c99238" providerId="ADAL" clId="{6D582388-AFAF-4213-A552-59A4BAB6EA7B}"/>
    <pc:docChg chg="undo custSel addSld modSld sldOrd">
      <pc:chgData name="Lazola Cebe" userId="12a6b903-2e2e-48fd-a58e-b51c14c99238" providerId="ADAL" clId="{6D582388-AFAF-4213-A552-59A4BAB6EA7B}" dt="2025-03-09T09:52:32.225" v="709" actId="1076"/>
      <pc:docMkLst>
        <pc:docMk/>
      </pc:docMkLst>
      <pc:sldChg chg="addSp modSp mod">
        <pc:chgData name="Lazola Cebe" userId="12a6b903-2e2e-48fd-a58e-b51c14c99238" providerId="ADAL" clId="{6D582388-AFAF-4213-A552-59A4BAB6EA7B}" dt="2025-03-09T09:19:31.767" v="579" actId="931"/>
        <pc:sldMkLst>
          <pc:docMk/>
          <pc:sldMk cId="4234989494" sldId="257"/>
        </pc:sldMkLst>
        <pc:picChg chg="add mod">
          <ac:chgData name="Lazola Cebe" userId="12a6b903-2e2e-48fd-a58e-b51c14c99238" providerId="ADAL" clId="{6D582388-AFAF-4213-A552-59A4BAB6EA7B}" dt="2025-03-09T09:19:31.767" v="579" actId="931"/>
          <ac:picMkLst>
            <pc:docMk/>
            <pc:sldMk cId="4234989494" sldId="257"/>
            <ac:picMk id="8" creationId="{2D06D0FA-B47F-839B-86D0-31C5BA8409E9}"/>
          </ac:picMkLst>
        </pc:picChg>
      </pc:sldChg>
      <pc:sldChg chg="modSp mod">
        <pc:chgData name="Lazola Cebe" userId="12a6b903-2e2e-48fd-a58e-b51c14c99238" providerId="ADAL" clId="{6D582388-AFAF-4213-A552-59A4BAB6EA7B}" dt="2025-03-09T09:01:50.446" v="553"/>
        <pc:sldMkLst>
          <pc:docMk/>
          <pc:sldMk cId="0" sldId="258"/>
        </pc:sldMkLst>
        <pc:spChg chg="mod">
          <ac:chgData name="Lazola Cebe" userId="12a6b903-2e2e-48fd-a58e-b51c14c99238" providerId="ADAL" clId="{6D582388-AFAF-4213-A552-59A4BAB6EA7B}" dt="2025-03-09T09:01:50.446" v="553"/>
          <ac:spMkLst>
            <pc:docMk/>
            <pc:sldMk cId="0" sldId="258"/>
            <ac:spMk id="4099" creationId="{122FB690-8E75-45B9-3C5A-BACA9A082CB8}"/>
          </ac:spMkLst>
        </pc:spChg>
      </pc:sldChg>
      <pc:sldChg chg="addSp delSp modSp mod ord setBg">
        <pc:chgData name="Lazola Cebe" userId="12a6b903-2e2e-48fd-a58e-b51c14c99238" providerId="ADAL" clId="{6D582388-AFAF-4213-A552-59A4BAB6EA7B}" dt="2025-03-09T09:36:28.446" v="627" actId="1076"/>
        <pc:sldMkLst>
          <pc:docMk/>
          <pc:sldMk cId="0" sldId="259"/>
        </pc:sldMkLst>
        <pc:spChg chg="mod">
          <ac:chgData name="Lazola Cebe" userId="12a6b903-2e2e-48fd-a58e-b51c14c99238" providerId="ADAL" clId="{6D582388-AFAF-4213-A552-59A4BAB6EA7B}" dt="2025-03-09T09:31:19.795" v="610" actId="26606"/>
          <ac:spMkLst>
            <pc:docMk/>
            <pc:sldMk cId="0" sldId="259"/>
            <ac:spMk id="8196" creationId="{A8762F97-4FB0-A9F4-FE98-B04488E05F04}"/>
          </ac:spMkLst>
        </pc:spChg>
        <pc:spChg chg="mod ord">
          <ac:chgData name="Lazola Cebe" userId="12a6b903-2e2e-48fd-a58e-b51c14c99238" providerId="ADAL" clId="{6D582388-AFAF-4213-A552-59A4BAB6EA7B}" dt="2025-03-09T09:36:20.394" v="626" actId="1076"/>
          <ac:spMkLst>
            <pc:docMk/>
            <pc:sldMk cId="0" sldId="259"/>
            <ac:spMk id="16386" creationId="{27B30D06-F685-3A45-E249-8C5A69A8527C}"/>
          </ac:spMkLst>
        </pc:spChg>
        <pc:spChg chg="add del">
          <ac:chgData name="Lazola Cebe" userId="12a6b903-2e2e-48fd-a58e-b51c14c99238" providerId="ADAL" clId="{6D582388-AFAF-4213-A552-59A4BAB6EA7B}" dt="2025-03-09T09:31:19.795" v="610" actId="26606"/>
          <ac:spMkLst>
            <pc:docMk/>
            <pc:sldMk cId="0" sldId="259"/>
            <ac:spMk id="16391" creationId="{231BF440-39FA-4087-84CC-2EEC0BBDAF29}"/>
          </ac:spMkLst>
        </pc:spChg>
        <pc:spChg chg="add del">
          <ac:chgData name="Lazola Cebe" userId="12a6b903-2e2e-48fd-a58e-b51c14c99238" providerId="ADAL" clId="{6D582388-AFAF-4213-A552-59A4BAB6EA7B}" dt="2025-03-09T09:31:19.795" v="610" actId="26606"/>
          <ac:spMkLst>
            <pc:docMk/>
            <pc:sldMk cId="0" sldId="259"/>
            <ac:spMk id="16393" creationId="{F04E4CBA-303B-48BD-8451-C2701CB0EEBF}"/>
          </ac:spMkLst>
        </pc:spChg>
        <pc:spChg chg="add del">
          <ac:chgData name="Lazola Cebe" userId="12a6b903-2e2e-48fd-a58e-b51c14c99238" providerId="ADAL" clId="{6D582388-AFAF-4213-A552-59A4BAB6EA7B}" dt="2025-03-09T09:31:19.795" v="610" actId="26606"/>
          <ac:spMkLst>
            <pc:docMk/>
            <pc:sldMk cId="0" sldId="259"/>
            <ac:spMk id="16395" creationId="{F6CA58B3-AFCC-4A40-9882-50D5080879B0}"/>
          </ac:spMkLst>
        </pc:spChg>
        <pc:spChg chg="add del">
          <ac:chgData name="Lazola Cebe" userId="12a6b903-2e2e-48fd-a58e-b51c14c99238" providerId="ADAL" clId="{6D582388-AFAF-4213-A552-59A4BAB6EA7B}" dt="2025-03-09T09:31:19.795" v="610" actId="26606"/>
          <ac:spMkLst>
            <pc:docMk/>
            <pc:sldMk cId="0" sldId="259"/>
            <ac:spMk id="16397" creationId="{75C56826-D4E5-42ED-8529-079651CB3005}"/>
          </ac:spMkLst>
        </pc:spChg>
        <pc:spChg chg="add del">
          <ac:chgData name="Lazola Cebe" userId="12a6b903-2e2e-48fd-a58e-b51c14c99238" providerId="ADAL" clId="{6D582388-AFAF-4213-A552-59A4BAB6EA7B}" dt="2025-03-09T09:31:19.795" v="610" actId="26606"/>
          <ac:spMkLst>
            <pc:docMk/>
            <pc:sldMk cId="0" sldId="259"/>
            <ac:spMk id="16399" creationId="{82095FCE-EF05-4443-B97A-85DEE3A5CA17}"/>
          </ac:spMkLst>
        </pc:spChg>
        <pc:spChg chg="add del">
          <ac:chgData name="Lazola Cebe" userId="12a6b903-2e2e-48fd-a58e-b51c14c99238" providerId="ADAL" clId="{6D582388-AFAF-4213-A552-59A4BAB6EA7B}" dt="2025-03-09T09:31:19.795" v="610" actId="26606"/>
          <ac:spMkLst>
            <pc:docMk/>
            <pc:sldMk cId="0" sldId="259"/>
            <ac:spMk id="16401" creationId="{CA00AE6B-AA30-4CF8-BA6F-339B780AD76C}"/>
          </ac:spMkLst>
        </pc:spChg>
        <pc:spChg chg="add del">
          <ac:chgData name="Lazola Cebe" userId="12a6b903-2e2e-48fd-a58e-b51c14c99238" providerId="ADAL" clId="{6D582388-AFAF-4213-A552-59A4BAB6EA7B}" dt="2025-03-09T09:31:17.864" v="608" actId="26606"/>
          <ac:spMkLst>
            <pc:docMk/>
            <pc:sldMk cId="0" sldId="259"/>
            <ac:spMk id="16406" creationId="{231BF440-39FA-4087-84CC-2EEC0BBDAF29}"/>
          </ac:spMkLst>
        </pc:spChg>
        <pc:spChg chg="add del">
          <ac:chgData name="Lazola Cebe" userId="12a6b903-2e2e-48fd-a58e-b51c14c99238" providerId="ADAL" clId="{6D582388-AFAF-4213-A552-59A4BAB6EA7B}" dt="2025-03-09T09:31:13.359" v="605" actId="26606"/>
          <ac:spMkLst>
            <pc:docMk/>
            <pc:sldMk cId="0" sldId="259"/>
            <ac:spMk id="16408" creationId="{F04E4CBA-303B-48BD-8451-C2701CB0EEBF}"/>
          </ac:spMkLst>
        </pc:spChg>
        <pc:spChg chg="add del">
          <ac:chgData name="Lazola Cebe" userId="12a6b903-2e2e-48fd-a58e-b51c14c99238" providerId="ADAL" clId="{6D582388-AFAF-4213-A552-59A4BAB6EA7B}" dt="2025-03-09T09:31:17.864" v="608" actId="26606"/>
          <ac:spMkLst>
            <pc:docMk/>
            <pc:sldMk cId="0" sldId="259"/>
            <ac:spMk id="16410" creationId="{F6CA58B3-AFCC-4A40-9882-50D5080879B0}"/>
          </ac:spMkLst>
        </pc:spChg>
        <pc:spChg chg="add del">
          <ac:chgData name="Lazola Cebe" userId="12a6b903-2e2e-48fd-a58e-b51c14c99238" providerId="ADAL" clId="{6D582388-AFAF-4213-A552-59A4BAB6EA7B}" dt="2025-03-09T09:31:17.864" v="608" actId="26606"/>
          <ac:spMkLst>
            <pc:docMk/>
            <pc:sldMk cId="0" sldId="259"/>
            <ac:spMk id="16412" creationId="{75C56826-D4E5-42ED-8529-079651CB3005}"/>
          </ac:spMkLst>
        </pc:spChg>
        <pc:spChg chg="add del">
          <ac:chgData name="Lazola Cebe" userId="12a6b903-2e2e-48fd-a58e-b51c14c99238" providerId="ADAL" clId="{6D582388-AFAF-4213-A552-59A4BAB6EA7B}" dt="2025-03-09T09:31:17.864" v="608" actId="26606"/>
          <ac:spMkLst>
            <pc:docMk/>
            <pc:sldMk cId="0" sldId="259"/>
            <ac:spMk id="16414" creationId="{82095FCE-EF05-4443-B97A-85DEE3A5CA17}"/>
          </ac:spMkLst>
        </pc:spChg>
        <pc:spChg chg="add del">
          <ac:chgData name="Lazola Cebe" userId="12a6b903-2e2e-48fd-a58e-b51c14c99238" providerId="ADAL" clId="{6D582388-AFAF-4213-A552-59A4BAB6EA7B}" dt="2025-03-09T09:31:17.864" v="608" actId="26606"/>
          <ac:spMkLst>
            <pc:docMk/>
            <pc:sldMk cId="0" sldId="259"/>
            <ac:spMk id="16416" creationId="{CA00AE6B-AA30-4CF8-BA6F-339B780AD76C}"/>
          </ac:spMkLst>
        </pc:spChg>
        <pc:spChg chg="add del">
          <ac:chgData name="Lazola Cebe" userId="12a6b903-2e2e-48fd-a58e-b51c14c99238" providerId="ADAL" clId="{6D582388-AFAF-4213-A552-59A4BAB6EA7B}" dt="2025-03-09T09:31:13.359" v="605" actId="26606"/>
          <ac:spMkLst>
            <pc:docMk/>
            <pc:sldMk cId="0" sldId="259"/>
            <ac:spMk id="16421" creationId="{231BF440-39FA-4087-84CC-2EEC0BBDAF29}"/>
          </ac:spMkLst>
        </pc:spChg>
        <pc:spChg chg="add del">
          <ac:chgData name="Lazola Cebe" userId="12a6b903-2e2e-48fd-a58e-b51c14c99238" providerId="ADAL" clId="{6D582388-AFAF-4213-A552-59A4BAB6EA7B}" dt="2025-03-09T09:31:13.359" v="605" actId="26606"/>
          <ac:spMkLst>
            <pc:docMk/>
            <pc:sldMk cId="0" sldId="259"/>
            <ac:spMk id="16423" creationId="{F04E4CBA-303B-48BD-8451-C2701CB0EEBF}"/>
          </ac:spMkLst>
        </pc:spChg>
        <pc:spChg chg="add del">
          <ac:chgData name="Lazola Cebe" userId="12a6b903-2e2e-48fd-a58e-b51c14c99238" providerId="ADAL" clId="{6D582388-AFAF-4213-A552-59A4BAB6EA7B}" dt="2025-03-09T09:31:13.359" v="605" actId="26606"/>
          <ac:spMkLst>
            <pc:docMk/>
            <pc:sldMk cId="0" sldId="259"/>
            <ac:spMk id="16425" creationId="{F6CA58B3-AFCC-4A40-9882-50D5080879B0}"/>
          </ac:spMkLst>
        </pc:spChg>
        <pc:spChg chg="add del">
          <ac:chgData name="Lazola Cebe" userId="12a6b903-2e2e-48fd-a58e-b51c14c99238" providerId="ADAL" clId="{6D582388-AFAF-4213-A552-59A4BAB6EA7B}" dt="2025-03-09T09:31:13.359" v="605" actId="26606"/>
          <ac:spMkLst>
            <pc:docMk/>
            <pc:sldMk cId="0" sldId="259"/>
            <ac:spMk id="16427" creationId="{75C56826-D4E5-42ED-8529-079651CB3005}"/>
          </ac:spMkLst>
        </pc:spChg>
        <pc:spChg chg="add del">
          <ac:chgData name="Lazola Cebe" userId="12a6b903-2e2e-48fd-a58e-b51c14c99238" providerId="ADAL" clId="{6D582388-AFAF-4213-A552-59A4BAB6EA7B}" dt="2025-03-09T09:31:13.359" v="605" actId="26606"/>
          <ac:spMkLst>
            <pc:docMk/>
            <pc:sldMk cId="0" sldId="259"/>
            <ac:spMk id="16431" creationId="{CA00AE6B-AA30-4CF8-BA6F-339B780AD76C}"/>
          </ac:spMkLst>
        </pc:spChg>
        <pc:picChg chg="add del mod">
          <ac:chgData name="Lazola Cebe" userId="12a6b903-2e2e-48fd-a58e-b51c14c99238" providerId="ADAL" clId="{6D582388-AFAF-4213-A552-59A4BAB6EA7B}" dt="2025-03-09T09:36:04.656" v="622" actId="478"/>
          <ac:picMkLst>
            <pc:docMk/>
            <pc:sldMk cId="0" sldId="259"/>
            <ac:picMk id="2" creationId="{28635A50-35F1-BA24-FAB9-654AF03E9A26}"/>
          </ac:picMkLst>
        </pc:picChg>
        <pc:picChg chg="add mod">
          <ac:chgData name="Lazola Cebe" userId="12a6b903-2e2e-48fd-a58e-b51c14c99238" providerId="ADAL" clId="{6D582388-AFAF-4213-A552-59A4BAB6EA7B}" dt="2025-03-09T09:36:28.446" v="627" actId="1076"/>
          <ac:picMkLst>
            <pc:docMk/>
            <pc:sldMk cId="0" sldId="259"/>
            <ac:picMk id="3" creationId="{2CA8ABA5-6D58-308C-D521-AF28078D2027}"/>
          </ac:picMkLst>
        </pc:picChg>
        <pc:picChg chg="add mod ord">
          <ac:chgData name="Lazola Cebe" userId="12a6b903-2e2e-48fd-a58e-b51c14c99238" providerId="ADAL" clId="{6D582388-AFAF-4213-A552-59A4BAB6EA7B}" dt="2025-03-09T09:31:32.388" v="615" actId="1076"/>
          <ac:picMkLst>
            <pc:docMk/>
            <pc:sldMk cId="0" sldId="259"/>
            <ac:picMk id="2050" creationId="{6E91EB80-D6ED-F5F4-0C04-FE7CBB93235F}"/>
          </ac:picMkLst>
        </pc:picChg>
        <pc:picChg chg="mod">
          <ac:chgData name="Lazola Cebe" userId="12a6b903-2e2e-48fd-a58e-b51c14c99238" providerId="ADAL" clId="{6D582388-AFAF-4213-A552-59A4BAB6EA7B}" dt="2025-03-09T09:31:19.795" v="610" actId="26606"/>
          <ac:picMkLst>
            <pc:docMk/>
            <pc:sldMk cId="0" sldId="259"/>
            <ac:picMk id="8194" creationId="{7B6883E5-E0DD-168A-824D-1E8745E89C58}"/>
          </ac:picMkLst>
        </pc:picChg>
      </pc:sldChg>
      <pc:sldChg chg="modSp ord">
        <pc:chgData name="Lazola Cebe" userId="12a6b903-2e2e-48fd-a58e-b51c14c99238" providerId="ADAL" clId="{6D582388-AFAF-4213-A552-59A4BAB6EA7B}" dt="2025-03-09T09:31:11.053" v="603" actId="1076"/>
        <pc:sldMkLst>
          <pc:docMk/>
          <pc:sldMk cId="0" sldId="260"/>
        </pc:sldMkLst>
        <pc:picChg chg="mod">
          <ac:chgData name="Lazola Cebe" userId="12a6b903-2e2e-48fd-a58e-b51c14c99238" providerId="ADAL" clId="{6D582388-AFAF-4213-A552-59A4BAB6EA7B}" dt="2025-03-09T09:31:11.053" v="603" actId="1076"/>
          <ac:picMkLst>
            <pc:docMk/>
            <pc:sldMk cId="0" sldId="260"/>
            <ac:picMk id="10242" creationId="{E05A1053-C6CF-A454-9D60-0821E2CC1A20}"/>
          </ac:picMkLst>
        </pc:picChg>
      </pc:sldChg>
      <pc:sldChg chg="modSp">
        <pc:chgData name="Lazola Cebe" userId="12a6b903-2e2e-48fd-a58e-b51c14c99238" providerId="ADAL" clId="{6D582388-AFAF-4213-A552-59A4BAB6EA7B}" dt="2025-03-07T09:33:13.016" v="28" actId="20577"/>
        <pc:sldMkLst>
          <pc:docMk/>
          <pc:sldMk cId="0" sldId="264"/>
        </pc:sldMkLst>
        <pc:graphicFrameChg chg="mod">
          <ac:chgData name="Lazola Cebe" userId="12a6b903-2e2e-48fd-a58e-b51c14c99238" providerId="ADAL" clId="{6D582388-AFAF-4213-A552-59A4BAB6EA7B}" dt="2025-03-07T09:33:13.016" v="28" actId="20577"/>
          <ac:graphicFrameMkLst>
            <pc:docMk/>
            <pc:sldMk cId="0" sldId="264"/>
            <ac:graphicFrameMk id="3" creationId="{20671CE1-25C0-3099-ADB6-419AB12C9837}"/>
          </ac:graphicFrameMkLst>
        </pc:graphicFrameChg>
      </pc:sldChg>
      <pc:sldChg chg="addSp modSp mod">
        <pc:chgData name="Lazola Cebe" userId="12a6b903-2e2e-48fd-a58e-b51c14c99238" providerId="ADAL" clId="{6D582388-AFAF-4213-A552-59A4BAB6EA7B}" dt="2025-03-09T09:49:19.133" v="695" actId="1076"/>
        <pc:sldMkLst>
          <pc:docMk/>
          <pc:sldMk cId="0" sldId="266"/>
        </pc:sldMkLst>
        <pc:spChg chg="mod">
          <ac:chgData name="Lazola Cebe" userId="12a6b903-2e2e-48fd-a58e-b51c14c99238" providerId="ADAL" clId="{6D582388-AFAF-4213-A552-59A4BAB6EA7B}" dt="2025-03-09T09:45:45.052" v="679" actId="1076"/>
          <ac:spMkLst>
            <pc:docMk/>
            <pc:sldMk cId="0" sldId="266"/>
            <ac:spMk id="2" creationId="{A161CF41-FCC6-6270-CE66-911241F2D468}"/>
          </ac:spMkLst>
        </pc:spChg>
        <pc:picChg chg="add mod ord">
          <ac:chgData name="Lazola Cebe" userId="12a6b903-2e2e-48fd-a58e-b51c14c99238" providerId="ADAL" clId="{6D582388-AFAF-4213-A552-59A4BAB6EA7B}" dt="2025-03-09T09:47:30.298" v="686" actId="1076"/>
          <ac:picMkLst>
            <pc:docMk/>
            <pc:sldMk cId="0" sldId="266"/>
            <ac:picMk id="3" creationId="{713AF5B9-E7EC-2FF6-7BE3-330F8B6613A3}"/>
          </ac:picMkLst>
        </pc:picChg>
        <pc:picChg chg="add mod">
          <ac:chgData name="Lazola Cebe" userId="12a6b903-2e2e-48fd-a58e-b51c14c99238" providerId="ADAL" clId="{6D582388-AFAF-4213-A552-59A4BAB6EA7B}" dt="2025-03-09T09:48:21.944" v="689" actId="1076"/>
          <ac:picMkLst>
            <pc:docMk/>
            <pc:sldMk cId="0" sldId="266"/>
            <ac:picMk id="4" creationId="{176AEA78-8908-95FB-D627-FAA3638BA956}"/>
          </ac:picMkLst>
        </pc:picChg>
        <pc:picChg chg="add mod">
          <ac:chgData name="Lazola Cebe" userId="12a6b903-2e2e-48fd-a58e-b51c14c99238" providerId="ADAL" clId="{6D582388-AFAF-4213-A552-59A4BAB6EA7B}" dt="2025-03-09T09:48:27.177" v="690" actId="1076"/>
          <ac:picMkLst>
            <pc:docMk/>
            <pc:sldMk cId="0" sldId="266"/>
            <ac:picMk id="5" creationId="{55B8CFDE-54E1-5E52-AB5A-83A55D8324CC}"/>
          </ac:picMkLst>
        </pc:picChg>
        <pc:picChg chg="add mod modCrop">
          <ac:chgData name="Lazola Cebe" userId="12a6b903-2e2e-48fd-a58e-b51c14c99238" providerId="ADAL" clId="{6D582388-AFAF-4213-A552-59A4BAB6EA7B}" dt="2025-03-09T09:49:19.133" v="695" actId="1076"/>
          <ac:picMkLst>
            <pc:docMk/>
            <pc:sldMk cId="0" sldId="266"/>
            <ac:picMk id="6" creationId="{FDBC3268-1BA0-8203-837B-E7AB7325DD50}"/>
          </ac:picMkLst>
        </pc:picChg>
      </pc:sldChg>
      <pc:sldChg chg="modSp mod">
        <pc:chgData name="Lazola Cebe" userId="12a6b903-2e2e-48fd-a58e-b51c14c99238" providerId="ADAL" clId="{6D582388-AFAF-4213-A552-59A4BAB6EA7B}" dt="2025-03-07T12:53:44.423" v="359" actId="20577"/>
        <pc:sldMkLst>
          <pc:docMk/>
          <pc:sldMk cId="0" sldId="267"/>
        </pc:sldMkLst>
        <pc:spChg chg="mod">
          <ac:chgData name="Lazola Cebe" userId="12a6b903-2e2e-48fd-a58e-b51c14c99238" providerId="ADAL" clId="{6D582388-AFAF-4213-A552-59A4BAB6EA7B}" dt="2025-03-07T12:53:44.423" v="359" actId="20577"/>
          <ac:spMkLst>
            <pc:docMk/>
            <pc:sldMk cId="0" sldId="267"/>
            <ac:spMk id="16386" creationId="{E376DC64-84C2-D0B7-9A49-5C91FCDCEB40}"/>
          </ac:spMkLst>
        </pc:spChg>
        <pc:graphicFrameChg chg="mod">
          <ac:chgData name="Lazola Cebe" userId="12a6b903-2e2e-48fd-a58e-b51c14c99238" providerId="ADAL" clId="{6D582388-AFAF-4213-A552-59A4BAB6EA7B}" dt="2025-03-07T12:53:19.075" v="353" actId="1076"/>
          <ac:graphicFrameMkLst>
            <pc:docMk/>
            <pc:sldMk cId="0" sldId="267"/>
            <ac:graphicFrameMk id="2" creationId="{4DAE1AEB-B120-8A33-C55E-73937F9C8A8E}"/>
          </ac:graphicFrameMkLst>
        </pc:graphicFrameChg>
      </pc:sldChg>
      <pc:sldChg chg="addSp delSp modSp mod">
        <pc:chgData name="Lazola Cebe" userId="12a6b903-2e2e-48fd-a58e-b51c14c99238" providerId="ADAL" clId="{6D582388-AFAF-4213-A552-59A4BAB6EA7B}" dt="2025-03-09T09:41:40.384" v="652" actId="14100"/>
        <pc:sldMkLst>
          <pc:docMk/>
          <pc:sldMk cId="2361800885" sldId="268"/>
        </pc:sldMkLst>
        <pc:spChg chg="mod">
          <ac:chgData name="Lazola Cebe" userId="12a6b903-2e2e-48fd-a58e-b51c14c99238" providerId="ADAL" clId="{6D582388-AFAF-4213-A552-59A4BAB6EA7B}" dt="2025-03-09T09:41:40.384" v="652" actId="14100"/>
          <ac:spMkLst>
            <pc:docMk/>
            <pc:sldMk cId="2361800885" sldId="268"/>
            <ac:spMk id="18435" creationId="{25E53987-3B23-AFBE-56E6-B46D27E48E13}"/>
          </ac:spMkLst>
        </pc:spChg>
        <pc:picChg chg="add del mod">
          <ac:chgData name="Lazola Cebe" userId="12a6b903-2e2e-48fd-a58e-b51c14c99238" providerId="ADAL" clId="{6D582388-AFAF-4213-A552-59A4BAB6EA7B}" dt="2025-03-09T09:38:55.228" v="634" actId="478"/>
          <ac:picMkLst>
            <pc:docMk/>
            <pc:sldMk cId="2361800885" sldId="268"/>
            <ac:picMk id="2" creationId="{CA62FE38-DC36-430D-784D-3AA833C47E14}"/>
          </ac:picMkLst>
        </pc:picChg>
        <pc:picChg chg="add mod ord">
          <ac:chgData name="Lazola Cebe" userId="12a6b903-2e2e-48fd-a58e-b51c14c99238" providerId="ADAL" clId="{6D582388-AFAF-4213-A552-59A4BAB6EA7B}" dt="2025-03-09T09:41:06.085" v="647" actId="29295"/>
          <ac:picMkLst>
            <pc:docMk/>
            <pc:sldMk cId="2361800885" sldId="268"/>
            <ac:picMk id="3" creationId="{DD5CADFF-EDC9-E20C-2E97-7BE23178FF38}"/>
          </ac:picMkLst>
        </pc:picChg>
      </pc:sldChg>
      <pc:sldChg chg="addSp modSp mod">
        <pc:chgData name="Lazola Cebe" userId="12a6b903-2e2e-48fd-a58e-b51c14c99238" providerId="ADAL" clId="{6D582388-AFAF-4213-A552-59A4BAB6EA7B}" dt="2025-03-09T09:52:32.225" v="709" actId="1076"/>
        <pc:sldMkLst>
          <pc:docMk/>
          <pc:sldMk cId="1588137900" sldId="269"/>
        </pc:sldMkLst>
        <pc:spChg chg="mod">
          <ac:chgData name="Lazola Cebe" userId="12a6b903-2e2e-48fd-a58e-b51c14c99238" providerId="ADAL" clId="{6D582388-AFAF-4213-A552-59A4BAB6EA7B}" dt="2025-03-09T09:52:24.050" v="708" actId="1076"/>
          <ac:spMkLst>
            <pc:docMk/>
            <pc:sldMk cId="1588137900" sldId="269"/>
            <ac:spMk id="4" creationId="{603FAD5D-1214-ABF4-4696-7D2DB92CA40D}"/>
          </ac:spMkLst>
        </pc:spChg>
        <pc:spChg chg="add mod">
          <ac:chgData name="Lazola Cebe" userId="12a6b903-2e2e-48fd-a58e-b51c14c99238" providerId="ADAL" clId="{6D582388-AFAF-4213-A552-59A4BAB6EA7B}" dt="2025-03-09T09:52:32.225" v="709" actId="1076"/>
          <ac:spMkLst>
            <pc:docMk/>
            <pc:sldMk cId="1588137900" sldId="269"/>
            <ac:spMk id="5" creationId="{9BFA3B46-841C-1751-6D26-8A0F02B2C0B2}"/>
          </ac:spMkLst>
        </pc:spChg>
        <pc:spChg chg="mod">
          <ac:chgData name="Lazola Cebe" userId="12a6b903-2e2e-48fd-a58e-b51c14c99238" providerId="ADAL" clId="{6D582388-AFAF-4213-A552-59A4BAB6EA7B}" dt="2025-03-09T09:52:14.037" v="706" actId="1076"/>
          <ac:spMkLst>
            <pc:docMk/>
            <pc:sldMk cId="1588137900" sldId="269"/>
            <ac:spMk id="16386" creationId="{478FFC3A-8E9E-FF0E-E391-2680CEBD3F43}"/>
          </ac:spMkLst>
        </pc:spChg>
        <pc:graphicFrameChg chg="mod">
          <ac:chgData name="Lazola Cebe" userId="12a6b903-2e2e-48fd-a58e-b51c14c99238" providerId="ADAL" clId="{6D582388-AFAF-4213-A552-59A4BAB6EA7B}" dt="2025-03-09T09:52:19.150" v="707" actId="1076"/>
          <ac:graphicFrameMkLst>
            <pc:docMk/>
            <pc:sldMk cId="1588137900" sldId="269"/>
            <ac:graphicFrameMk id="3" creationId="{EF03FE5F-3546-2D53-A56D-083B1BBB1C30}"/>
          </ac:graphicFrameMkLst>
        </pc:graphicFrameChg>
      </pc:sldChg>
      <pc:sldChg chg="addSp modSp">
        <pc:chgData name="Lazola Cebe" userId="12a6b903-2e2e-48fd-a58e-b51c14c99238" providerId="ADAL" clId="{6D582388-AFAF-4213-A552-59A4BAB6EA7B}" dt="2025-03-09T09:51:08.532" v="705" actId="14100"/>
        <pc:sldMkLst>
          <pc:docMk/>
          <pc:sldMk cId="4007141578" sldId="270"/>
        </pc:sldMkLst>
        <pc:spChg chg="mod">
          <ac:chgData name="Lazola Cebe" userId="12a6b903-2e2e-48fd-a58e-b51c14c99238" providerId="ADAL" clId="{6D582388-AFAF-4213-A552-59A4BAB6EA7B}" dt="2025-03-09T09:50:56.760" v="703" actId="1076"/>
          <ac:spMkLst>
            <pc:docMk/>
            <pc:sldMk cId="4007141578" sldId="270"/>
            <ac:spMk id="20483" creationId="{6BE12FA0-7C16-946B-4C79-21D8B42F8493}"/>
          </ac:spMkLst>
        </pc:spChg>
        <pc:picChg chg="add mod">
          <ac:chgData name="Lazola Cebe" userId="12a6b903-2e2e-48fd-a58e-b51c14c99238" providerId="ADAL" clId="{6D582388-AFAF-4213-A552-59A4BAB6EA7B}" dt="2025-03-09T09:51:08.532" v="705" actId="14100"/>
          <ac:picMkLst>
            <pc:docMk/>
            <pc:sldMk cId="4007141578" sldId="270"/>
            <ac:picMk id="3074" creationId="{3E4FECA9-16DF-97EE-F4EF-3F17ABA33399}"/>
          </ac:picMkLst>
        </pc:picChg>
        <pc:picChg chg="mod">
          <ac:chgData name="Lazola Cebe" userId="12a6b903-2e2e-48fd-a58e-b51c14c99238" providerId="ADAL" clId="{6D582388-AFAF-4213-A552-59A4BAB6EA7B}" dt="2025-03-09T09:50:18.031" v="697" actId="1076"/>
          <ac:picMkLst>
            <pc:docMk/>
            <pc:sldMk cId="4007141578" sldId="270"/>
            <ac:picMk id="20482" creationId="{77EA4278-9169-A5D7-3FD2-18B4A6F8139C}"/>
          </ac:picMkLst>
        </pc:picChg>
      </pc:sldChg>
      <pc:sldChg chg="addSp delSp modSp add mod">
        <pc:chgData name="Lazola Cebe" userId="12a6b903-2e2e-48fd-a58e-b51c14c99238" providerId="ADAL" clId="{6D582388-AFAF-4213-A552-59A4BAB6EA7B}" dt="2025-03-07T10:31:22.281" v="327" actId="20577"/>
        <pc:sldMkLst>
          <pc:docMk/>
          <pc:sldMk cId="3674307663" sldId="271"/>
        </pc:sldMkLst>
        <pc:graphicFrameChg chg="mod">
          <ac:chgData name="Lazola Cebe" userId="12a6b903-2e2e-48fd-a58e-b51c14c99238" providerId="ADAL" clId="{6D582388-AFAF-4213-A552-59A4BAB6EA7B}" dt="2025-03-07T10:31:22.281" v="327" actId="20577"/>
          <ac:graphicFrameMkLst>
            <pc:docMk/>
            <pc:sldMk cId="3674307663" sldId="271"/>
            <ac:graphicFrameMk id="3" creationId="{3CAC2977-553F-3316-E6AA-06668CB28ED3}"/>
          </ac:graphicFrameMkLst>
        </pc:graphicFrameChg>
        <pc:picChg chg="add mod">
          <ac:chgData name="Lazola Cebe" userId="12a6b903-2e2e-48fd-a58e-b51c14c99238" providerId="ADAL" clId="{6D582388-AFAF-4213-A552-59A4BAB6EA7B}" dt="2025-03-07T10:04:12.172" v="302" actId="1076"/>
          <ac:picMkLst>
            <pc:docMk/>
            <pc:sldMk cId="3674307663" sldId="271"/>
            <ac:picMk id="1026" creationId="{BB9BD5AD-3426-D689-1D09-6DA76FED5293}"/>
          </ac:picMkLst>
        </pc:picChg>
        <pc:picChg chg="mod">
          <ac:chgData name="Lazola Cebe" userId="12a6b903-2e2e-48fd-a58e-b51c14c99238" providerId="ADAL" clId="{6D582388-AFAF-4213-A552-59A4BAB6EA7B}" dt="2025-03-07T10:04:04.511" v="301" actId="1076"/>
          <ac:picMkLst>
            <pc:docMk/>
            <pc:sldMk cId="3674307663" sldId="271"/>
            <ac:picMk id="18434" creationId="{EBF89B9F-9E2C-1C97-7099-E711937F9616}"/>
          </ac:picMkLst>
        </pc:picChg>
      </pc:sldChg>
      <pc:sldChg chg="addSp delSp modSp new mod ord setBg addAnim">
        <pc:chgData name="Lazola Cebe" userId="12a6b903-2e2e-48fd-a58e-b51c14c99238" providerId="ADAL" clId="{6D582388-AFAF-4213-A552-59A4BAB6EA7B}" dt="2025-03-09T09:16:13.756" v="574"/>
        <pc:sldMkLst>
          <pc:docMk/>
          <pc:sldMk cId="339409858" sldId="272"/>
        </pc:sldMkLst>
        <pc:spChg chg="mod ord">
          <ac:chgData name="Lazola Cebe" userId="12a6b903-2e2e-48fd-a58e-b51c14c99238" providerId="ADAL" clId="{6D582388-AFAF-4213-A552-59A4BAB6EA7B}" dt="2025-03-09T09:16:13.694" v="573" actId="26606"/>
          <ac:spMkLst>
            <pc:docMk/>
            <pc:sldMk cId="339409858" sldId="272"/>
            <ac:spMk id="2" creationId="{630A4E99-0A72-F4CD-3E17-35D34C33B230}"/>
          </ac:spMkLst>
        </pc:spChg>
        <pc:spChg chg="add">
          <ac:chgData name="Lazola Cebe" userId="12a6b903-2e2e-48fd-a58e-b51c14c99238" providerId="ADAL" clId="{6D582388-AFAF-4213-A552-59A4BAB6EA7B}" dt="2025-03-09T09:16:13.694" v="573" actId="26606"/>
          <ac:spMkLst>
            <pc:docMk/>
            <pc:sldMk cId="339409858" sldId="272"/>
            <ac:spMk id="10" creationId="{37C89E4B-3C9F-44B9-8B86-D9E3D112D8EC}"/>
          </ac:spMkLst>
        </pc:spChg>
        <pc:picChg chg="add del mod">
          <ac:chgData name="Lazola Cebe" userId="12a6b903-2e2e-48fd-a58e-b51c14c99238" providerId="ADAL" clId="{6D582388-AFAF-4213-A552-59A4BAB6EA7B}" dt="2025-03-09T09:14:35.094" v="561" actId="478"/>
          <ac:picMkLst>
            <pc:docMk/>
            <pc:sldMk cId="339409858" sldId="272"/>
            <ac:picMk id="3" creationId="{5641864B-A365-56DE-A181-BD39A0C1E265}"/>
          </ac:picMkLst>
        </pc:picChg>
        <pc:picChg chg="add mod modCrop">
          <ac:chgData name="Lazola Cebe" userId="12a6b903-2e2e-48fd-a58e-b51c14c99238" providerId="ADAL" clId="{6D582388-AFAF-4213-A552-59A4BAB6EA7B}" dt="2025-03-09T09:16:13.694" v="573" actId="26606"/>
          <ac:picMkLst>
            <pc:docMk/>
            <pc:sldMk cId="339409858" sldId="272"/>
            <ac:picMk id="5" creationId="{6D01E943-25BD-952D-AC54-1E259634342D}"/>
          </ac:picMkLst>
        </pc:picChg>
        <pc:cxnChg chg="add">
          <ac:chgData name="Lazola Cebe" userId="12a6b903-2e2e-48fd-a58e-b51c14c99238" providerId="ADAL" clId="{6D582388-AFAF-4213-A552-59A4BAB6EA7B}" dt="2025-03-09T09:16:13.694" v="573" actId="26606"/>
          <ac:cxnSpMkLst>
            <pc:docMk/>
            <pc:sldMk cId="339409858" sldId="272"/>
            <ac:cxnSpMk id="12" creationId="{AA2EAA10-076F-46BD-8F0F-B9A2FB77A85C}"/>
          </ac:cxnSpMkLst>
        </pc:cxnChg>
        <pc:cxnChg chg="add">
          <ac:chgData name="Lazola Cebe" userId="12a6b903-2e2e-48fd-a58e-b51c14c99238" providerId="ADAL" clId="{6D582388-AFAF-4213-A552-59A4BAB6EA7B}" dt="2025-03-09T09:16:13.694" v="573" actId="26606"/>
          <ac:cxnSpMkLst>
            <pc:docMk/>
            <pc:sldMk cId="339409858" sldId="272"/>
            <ac:cxnSpMk id="14" creationId="{D891E407-403B-4764-86C9-33A56D3BCAA3}"/>
          </ac:cxnSpMkLst>
        </pc:cxnChg>
      </pc:sldChg>
      <pc:sldChg chg="addSp modSp new mod setBg addAnim">
        <pc:chgData name="Lazola Cebe" userId="12a6b903-2e2e-48fd-a58e-b51c14c99238" providerId="ADAL" clId="{6D582388-AFAF-4213-A552-59A4BAB6EA7B}" dt="2025-03-09T09:20:38.041" v="588" actId="122"/>
        <pc:sldMkLst>
          <pc:docMk/>
          <pc:sldMk cId="1435205451" sldId="273"/>
        </pc:sldMkLst>
        <pc:spChg chg="mod ord">
          <ac:chgData name="Lazola Cebe" userId="12a6b903-2e2e-48fd-a58e-b51c14c99238" providerId="ADAL" clId="{6D582388-AFAF-4213-A552-59A4BAB6EA7B}" dt="2025-03-09T09:20:38.041" v="588" actId="122"/>
          <ac:spMkLst>
            <pc:docMk/>
            <pc:sldMk cId="1435205451" sldId="273"/>
            <ac:spMk id="2" creationId="{FBACE773-6D17-5A43-77D8-EF4DF28DA63F}"/>
          </ac:spMkLst>
        </pc:spChg>
        <pc:spChg chg="add">
          <ac:chgData name="Lazola Cebe" userId="12a6b903-2e2e-48fd-a58e-b51c14c99238" providerId="ADAL" clId="{6D582388-AFAF-4213-A552-59A4BAB6EA7B}" dt="2025-03-09T09:20:09.251" v="583" actId="26606"/>
          <ac:spMkLst>
            <pc:docMk/>
            <pc:sldMk cId="1435205451" sldId="273"/>
            <ac:spMk id="9" creationId="{7DA3C418-758E-4180-A5D0-8655D6804587}"/>
          </ac:spMkLst>
        </pc:spChg>
        <pc:spChg chg="add">
          <ac:chgData name="Lazola Cebe" userId="12a6b903-2e2e-48fd-a58e-b51c14c99238" providerId="ADAL" clId="{6D582388-AFAF-4213-A552-59A4BAB6EA7B}" dt="2025-03-09T09:20:09.251" v="583" actId="26606"/>
          <ac:spMkLst>
            <pc:docMk/>
            <pc:sldMk cId="1435205451" sldId="273"/>
            <ac:spMk id="11" creationId="{28C8EF06-5EC3-4883-AFAF-D74FF46550FB}"/>
          </ac:spMkLst>
        </pc:spChg>
        <pc:picChg chg="add mod">
          <ac:chgData name="Lazola Cebe" userId="12a6b903-2e2e-48fd-a58e-b51c14c99238" providerId="ADAL" clId="{6D582388-AFAF-4213-A552-59A4BAB6EA7B}" dt="2025-03-09T09:20:09.251" v="583" actId="26606"/>
          <ac:picMkLst>
            <pc:docMk/>
            <pc:sldMk cId="1435205451" sldId="273"/>
            <ac:picMk id="4" creationId="{7B51A760-EF77-661A-05CF-03F2AF4F84D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8E659-2489-44E7-A389-C3B3E22F74BE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C3E30B94-8D06-4E78-8F82-DEC0E6522007}">
      <dgm:prSet phldrT="[Text]"/>
      <dgm:spPr/>
      <dgm:t>
        <a:bodyPr/>
        <a:lstStyle/>
        <a:p>
          <a:r>
            <a:rPr lang="en-US" b="1" dirty="0"/>
            <a:t>2019-2020</a:t>
          </a:r>
          <a:endParaRPr lang="en-ZA" b="1" dirty="0"/>
        </a:p>
      </dgm:t>
    </dgm:pt>
    <dgm:pt modelId="{795C0EFD-DD9C-462F-9F1D-65353B05B1D0}" type="parTrans" cxnId="{7C3D44F1-6426-4282-9150-06AF28921E73}">
      <dgm:prSet/>
      <dgm:spPr/>
      <dgm:t>
        <a:bodyPr/>
        <a:lstStyle/>
        <a:p>
          <a:endParaRPr lang="en-ZA"/>
        </a:p>
      </dgm:t>
    </dgm:pt>
    <dgm:pt modelId="{937B2D4D-1871-4E78-AC2E-BB7A857472CA}" type="sibTrans" cxnId="{7C3D44F1-6426-4282-9150-06AF28921E73}">
      <dgm:prSet/>
      <dgm:spPr/>
      <dgm:t>
        <a:bodyPr/>
        <a:lstStyle/>
        <a:p>
          <a:endParaRPr lang="en-ZA"/>
        </a:p>
      </dgm:t>
    </dgm:pt>
    <dgm:pt modelId="{0A44E9E0-BAF7-4C74-BEA7-6D6A41D18B28}">
      <dgm:prSet phldrT="[Text]"/>
      <dgm:spPr/>
      <dgm:t>
        <a:bodyPr/>
        <a:lstStyle/>
        <a:p>
          <a:r>
            <a:rPr lang="en-US" dirty="0"/>
            <a:t>CFO &amp; Reg Assess ITS Use</a:t>
          </a:r>
          <a:endParaRPr lang="en-ZA" dirty="0"/>
        </a:p>
      </dgm:t>
    </dgm:pt>
    <dgm:pt modelId="{F976C1B4-2F55-4D77-A783-965159D0455C}" type="parTrans" cxnId="{2FEDA290-C037-4FC9-BAE4-624EE6B41416}">
      <dgm:prSet/>
      <dgm:spPr/>
      <dgm:t>
        <a:bodyPr/>
        <a:lstStyle/>
        <a:p>
          <a:endParaRPr lang="en-ZA"/>
        </a:p>
      </dgm:t>
    </dgm:pt>
    <dgm:pt modelId="{65DDDA7A-D1A5-42A9-9EED-327E3B7C9568}" type="sibTrans" cxnId="{2FEDA290-C037-4FC9-BAE4-624EE6B41416}">
      <dgm:prSet/>
      <dgm:spPr/>
      <dgm:t>
        <a:bodyPr/>
        <a:lstStyle/>
        <a:p>
          <a:endParaRPr lang="en-ZA"/>
        </a:p>
      </dgm:t>
    </dgm:pt>
    <dgm:pt modelId="{A8F657C5-EC93-4806-8A8D-F3653BDF2092}">
      <dgm:prSet phldrT="[Text]"/>
      <dgm:spPr/>
      <dgm:t>
        <a:bodyPr/>
        <a:lstStyle/>
        <a:p>
          <a:r>
            <a:rPr lang="en-US" b="1" dirty="0"/>
            <a:t>2020 - 2021</a:t>
          </a:r>
          <a:endParaRPr lang="en-ZA" b="1" dirty="0"/>
        </a:p>
      </dgm:t>
    </dgm:pt>
    <dgm:pt modelId="{0CAD8195-59CA-4555-B0CA-155D7F468001}" type="parTrans" cxnId="{4BB1B7A4-A9F0-4F78-932F-08D0CE20F3BA}">
      <dgm:prSet/>
      <dgm:spPr/>
      <dgm:t>
        <a:bodyPr/>
        <a:lstStyle/>
        <a:p>
          <a:endParaRPr lang="en-ZA"/>
        </a:p>
      </dgm:t>
    </dgm:pt>
    <dgm:pt modelId="{41CF236F-B4A4-44E1-B6F1-F295A9CC4C7E}" type="sibTrans" cxnId="{4BB1B7A4-A9F0-4F78-932F-08D0CE20F3BA}">
      <dgm:prSet/>
      <dgm:spPr/>
      <dgm:t>
        <a:bodyPr/>
        <a:lstStyle/>
        <a:p>
          <a:endParaRPr lang="en-ZA"/>
        </a:p>
      </dgm:t>
    </dgm:pt>
    <dgm:pt modelId="{F5C47445-388E-4420-9601-0C6D4300600F}">
      <dgm:prSet phldrT="[Text]"/>
      <dgm:spPr/>
      <dgm:t>
        <a:bodyPr/>
        <a:lstStyle/>
        <a:p>
          <a:r>
            <a:rPr lang="en-US" dirty="0"/>
            <a:t>Improve access</a:t>
          </a:r>
          <a:endParaRPr lang="en-ZA" dirty="0"/>
        </a:p>
      </dgm:t>
    </dgm:pt>
    <dgm:pt modelId="{00F5713C-FE7F-46F0-9136-A2E34EE80580}" type="parTrans" cxnId="{3F77CB63-E142-4B07-8BBD-CE99C47BD66B}">
      <dgm:prSet/>
      <dgm:spPr/>
      <dgm:t>
        <a:bodyPr/>
        <a:lstStyle/>
        <a:p>
          <a:endParaRPr lang="en-ZA"/>
        </a:p>
      </dgm:t>
    </dgm:pt>
    <dgm:pt modelId="{45F0DA25-DB74-4F46-9DD5-2174A9DB1E29}" type="sibTrans" cxnId="{3F77CB63-E142-4B07-8BBD-CE99C47BD66B}">
      <dgm:prSet/>
      <dgm:spPr/>
      <dgm:t>
        <a:bodyPr/>
        <a:lstStyle/>
        <a:p>
          <a:endParaRPr lang="en-ZA"/>
        </a:p>
      </dgm:t>
    </dgm:pt>
    <dgm:pt modelId="{45F92340-8722-49F6-9215-9D9136BD50C5}">
      <dgm:prSet phldrT="[Text]"/>
      <dgm:spPr/>
      <dgm:t>
        <a:bodyPr/>
        <a:lstStyle/>
        <a:p>
          <a:r>
            <a:rPr lang="en-US" dirty="0"/>
            <a:t>Train on current ITS</a:t>
          </a:r>
          <a:endParaRPr lang="en-ZA" dirty="0"/>
        </a:p>
      </dgm:t>
    </dgm:pt>
    <dgm:pt modelId="{C90F231D-0BCC-4B65-BD19-BF283C6EF084}" type="parTrans" cxnId="{1F8DFAD2-DA3E-4664-B316-34333458BEE3}">
      <dgm:prSet/>
      <dgm:spPr/>
      <dgm:t>
        <a:bodyPr/>
        <a:lstStyle/>
        <a:p>
          <a:endParaRPr lang="en-ZA"/>
        </a:p>
      </dgm:t>
    </dgm:pt>
    <dgm:pt modelId="{CC80F3C5-0086-43B7-9041-7D205A880DAF}" type="sibTrans" cxnId="{1F8DFAD2-DA3E-4664-B316-34333458BEE3}">
      <dgm:prSet/>
      <dgm:spPr/>
      <dgm:t>
        <a:bodyPr/>
        <a:lstStyle/>
        <a:p>
          <a:endParaRPr lang="en-ZA"/>
        </a:p>
      </dgm:t>
    </dgm:pt>
    <dgm:pt modelId="{ABAE7FA5-C6FE-4A7B-9DDE-C50B1EE357C1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2022</a:t>
          </a:r>
          <a:endParaRPr lang="en-ZA" b="1" dirty="0"/>
        </a:p>
      </dgm:t>
    </dgm:pt>
    <dgm:pt modelId="{DAB1E25E-9C8F-4607-A19A-2A2A167D0F6A}" type="parTrans" cxnId="{4A44E739-1572-401B-A351-E61D0A900EBD}">
      <dgm:prSet/>
      <dgm:spPr/>
      <dgm:t>
        <a:bodyPr/>
        <a:lstStyle/>
        <a:p>
          <a:endParaRPr lang="en-ZA"/>
        </a:p>
      </dgm:t>
    </dgm:pt>
    <dgm:pt modelId="{7A7B5EFB-C3B5-4C78-8C0C-341701BE36D6}" type="sibTrans" cxnId="{4A44E739-1572-401B-A351-E61D0A900EBD}">
      <dgm:prSet/>
      <dgm:spPr/>
      <dgm:t>
        <a:bodyPr/>
        <a:lstStyle/>
        <a:p>
          <a:endParaRPr lang="en-ZA"/>
        </a:p>
      </dgm:t>
    </dgm:pt>
    <dgm:pt modelId="{5AC6A4A5-5AF8-437C-970D-AD4146A2A93B}">
      <dgm:prSet phldrT="[Text]"/>
      <dgm:spPr>
        <a:solidFill>
          <a:srgbClr val="C1FFDD"/>
        </a:solidFill>
      </dgm:spPr>
      <dgm:t>
        <a:bodyPr/>
        <a:lstStyle/>
        <a:p>
          <a:r>
            <a:rPr lang="en-US" dirty="0"/>
            <a:t>Intro online apps</a:t>
          </a:r>
          <a:endParaRPr lang="en-ZA" dirty="0"/>
        </a:p>
      </dgm:t>
    </dgm:pt>
    <dgm:pt modelId="{2CB0A093-BA55-42CD-B7D7-0CECD1E643EF}" type="parTrans" cxnId="{ABA773C0-7FE2-4C96-9BE3-E309268CF069}">
      <dgm:prSet/>
      <dgm:spPr/>
      <dgm:t>
        <a:bodyPr/>
        <a:lstStyle/>
        <a:p>
          <a:endParaRPr lang="en-ZA"/>
        </a:p>
      </dgm:t>
    </dgm:pt>
    <dgm:pt modelId="{033010D2-B051-43EC-B2C5-6B68D41B93A2}" type="sibTrans" cxnId="{ABA773C0-7FE2-4C96-9BE3-E309268CF069}">
      <dgm:prSet/>
      <dgm:spPr/>
      <dgm:t>
        <a:bodyPr/>
        <a:lstStyle/>
        <a:p>
          <a:endParaRPr lang="en-ZA"/>
        </a:p>
      </dgm:t>
    </dgm:pt>
    <dgm:pt modelId="{55252628-D0D0-47B1-83EA-1382034DDA96}">
      <dgm:prSet phldrT="[Text]"/>
      <dgm:spPr>
        <a:solidFill>
          <a:srgbClr val="C1FFDD"/>
        </a:solidFill>
      </dgm:spPr>
      <dgm:t>
        <a:bodyPr/>
        <a:lstStyle/>
        <a:p>
          <a:r>
            <a:rPr lang="en-US" dirty="0"/>
            <a:t>Intro of RYs</a:t>
          </a:r>
          <a:endParaRPr lang="en-ZA" dirty="0"/>
        </a:p>
      </dgm:t>
    </dgm:pt>
    <dgm:pt modelId="{1E179D13-1A93-455F-B51E-BA21ACCBDFD4}" type="parTrans" cxnId="{40D31831-96BA-4BB4-9A45-BBAADEE53A98}">
      <dgm:prSet/>
      <dgm:spPr/>
      <dgm:t>
        <a:bodyPr/>
        <a:lstStyle/>
        <a:p>
          <a:endParaRPr lang="en-ZA"/>
        </a:p>
      </dgm:t>
    </dgm:pt>
    <dgm:pt modelId="{649F7BE5-DD39-4B9B-B794-00FC9488C668}" type="sibTrans" cxnId="{40D31831-96BA-4BB4-9A45-BBAADEE53A98}">
      <dgm:prSet/>
      <dgm:spPr/>
      <dgm:t>
        <a:bodyPr/>
        <a:lstStyle/>
        <a:p>
          <a:endParaRPr lang="en-ZA"/>
        </a:p>
      </dgm:t>
    </dgm:pt>
    <dgm:pt modelId="{3BBF7D2D-E03C-46A1-B3D0-23F4FD8D47AB}">
      <dgm:prSet/>
      <dgm:spPr>
        <a:solidFill>
          <a:srgbClr val="FF3300"/>
        </a:solidFill>
      </dgm:spPr>
      <dgm:t>
        <a:bodyPr/>
        <a:lstStyle/>
        <a:p>
          <a:r>
            <a:rPr lang="en-US" dirty="0"/>
            <a:t>2023 – to date</a:t>
          </a:r>
          <a:endParaRPr lang="en-ZA" dirty="0"/>
        </a:p>
      </dgm:t>
    </dgm:pt>
    <dgm:pt modelId="{0243AA80-6ACD-4470-A857-2076F0F8DDA0}" type="parTrans" cxnId="{9AF64F20-A9FC-4A49-BB86-95F57758CD78}">
      <dgm:prSet/>
      <dgm:spPr/>
      <dgm:t>
        <a:bodyPr/>
        <a:lstStyle/>
        <a:p>
          <a:endParaRPr lang="en-ZA"/>
        </a:p>
      </dgm:t>
    </dgm:pt>
    <dgm:pt modelId="{FDD415EF-D15F-4B8C-AD66-7DEB2B87268C}" type="sibTrans" cxnId="{9AF64F20-A9FC-4A49-BB86-95F57758CD78}">
      <dgm:prSet/>
      <dgm:spPr/>
      <dgm:t>
        <a:bodyPr/>
        <a:lstStyle/>
        <a:p>
          <a:endParaRPr lang="en-ZA"/>
        </a:p>
      </dgm:t>
    </dgm:pt>
    <dgm:pt modelId="{B74BA7A4-86D8-437F-A540-9117D7DC55FD}">
      <dgm:prSet/>
      <dgm:spPr>
        <a:solidFill>
          <a:srgbClr val="FFBEAF">
            <a:alpha val="89804"/>
          </a:srgbClr>
        </a:solidFill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dirty="0"/>
            <a:t>- Online registrations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dirty="0"/>
            <a:t>- Procurement online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dirty="0"/>
            <a:t>- Online staff claims</a:t>
          </a:r>
          <a:endParaRPr lang="en-ZA" dirty="0"/>
        </a:p>
      </dgm:t>
    </dgm:pt>
    <dgm:pt modelId="{FD70BC4F-B107-4FC2-A7B6-A96B6582B469}" type="parTrans" cxnId="{D6C628DE-CD7C-4B2F-B3FD-AB4E75BFB36F}">
      <dgm:prSet/>
      <dgm:spPr/>
      <dgm:t>
        <a:bodyPr/>
        <a:lstStyle/>
        <a:p>
          <a:endParaRPr lang="en-ZA"/>
        </a:p>
      </dgm:t>
    </dgm:pt>
    <dgm:pt modelId="{E65C84E4-E251-4C5F-9100-EDDD1D87BC37}" type="sibTrans" cxnId="{D6C628DE-CD7C-4B2F-B3FD-AB4E75BFB36F}">
      <dgm:prSet/>
      <dgm:spPr/>
      <dgm:t>
        <a:bodyPr/>
        <a:lstStyle/>
        <a:p>
          <a:endParaRPr lang="en-ZA"/>
        </a:p>
      </dgm:t>
    </dgm:pt>
    <dgm:pt modelId="{AD679D8F-68C8-4DBE-81BB-E41DA2CDE84E}" type="pres">
      <dgm:prSet presAssocID="{D748E659-2489-44E7-A389-C3B3E22F74BE}" presName="theList" presStyleCnt="0">
        <dgm:presLayoutVars>
          <dgm:dir/>
          <dgm:animLvl val="lvl"/>
          <dgm:resizeHandles val="exact"/>
        </dgm:presLayoutVars>
      </dgm:prSet>
      <dgm:spPr/>
    </dgm:pt>
    <dgm:pt modelId="{3877AF70-E6C3-425F-82E1-FE688AC3DA1C}" type="pres">
      <dgm:prSet presAssocID="{C3E30B94-8D06-4E78-8F82-DEC0E6522007}" presName="compNode" presStyleCnt="0"/>
      <dgm:spPr/>
    </dgm:pt>
    <dgm:pt modelId="{E9309031-2071-42F5-9ABC-60614413CCFC}" type="pres">
      <dgm:prSet presAssocID="{C3E30B94-8D06-4E78-8F82-DEC0E6522007}" presName="noGeometry" presStyleCnt="0"/>
      <dgm:spPr/>
    </dgm:pt>
    <dgm:pt modelId="{4B6648D2-0FEA-40C4-BB29-C48976DB2265}" type="pres">
      <dgm:prSet presAssocID="{C3E30B94-8D06-4E78-8F82-DEC0E6522007}" presName="childTextVisible" presStyleLbl="bgAccFollowNode1" presStyleIdx="0" presStyleCnt="4">
        <dgm:presLayoutVars>
          <dgm:bulletEnabled val="1"/>
        </dgm:presLayoutVars>
      </dgm:prSet>
      <dgm:spPr/>
    </dgm:pt>
    <dgm:pt modelId="{FE0CA8D9-9D54-436A-B23E-6F70EC850C2B}" type="pres">
      <dgm:prSet presAssocID="{C3E30B94-8D06-4E78-8F82-DEC0E6522007}" presName="childTextHidden" presStyleLbl="bgAccFollowNode1" presStyleIdx="0" presStyleCnt="4"/>
      <dgm:spPr/>
    </dgm:pt>
    <dgm:pt modelId="{F86D0315-8593-496B-B117-5864F364287C}" type="pres">
      <dgm:prSet presAssocID="{C3E30B94-8D06-4E78-8F82-DEC0E6522007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16BD78F2-B980-46F9-A214-E1AFBE0CE2A9}" type="pres">
      <dgm:prSet presAssocID="{C3E30B94-8D06-4E78-8F82-DEC0E6522007}" presName="aSpace" presStyleCnt="0"/>
      <dgm:spPr/>
    </dgm:pt>
    <dgm:pt modelId="{C2FD9A0B-ACCC-47B5-A457-19E8FDCAA014}" type="pres">
      <dgm:prSet presAssocID="{A8F657C5-EC93-4806-8A8D-F3653BDF2092}" presName="compNode" presStyleCnt="0"/>
      <dgm:spPr/>
    </dgm:pt>
    <dgm:pt modelId="{DD574DFB-5B9D-4C91-9EB0-F0B949A736EB}" type="pres">
      <dgm:prSet presAssocID="{A8F657C5-EC93-4806-8A8D-F3653BDF2092}" presName="noGeometry" presStyleCnt="0"/>
      <dgm:spPr/>
    </dgm:pt>
    <dgm:pt modelId="{2E6EE7C5-F224-4E92-8758-7D03D7A37489}" type="pres">
      <dgm:prSet presAssocID="{A8F657C5-EC93-4806-8A8D-F3653BDF2092}" presName="childTextVisible" presStyleLbl="bgAccFollowNode1" presStyleIdx="1" presStyleCnt="4">
        <dgm:presLayoutVars>
          <dgm:bulletEnabled val="1"/>
        </dgm:presLayoutVars>
      </dgm:prSet>
      <dgm:spPr/>
    </dgm:pt>
    <dgm:pt modelId="{9562D644-7ABE-4C0C-B1E8-CB7AD8764EF0}" type="pres">
      <dgm:prSet presAssocID="{A8F657C5-EC93-4806-8A8D-F3653BDF2092}" presName="childTextHidden" presStyleLbl="bgAccFollowNode1" presStyleIdx="1" presStyleCnt="4"/>
      <dgm:spPr/>
    </dgm:pt>
    <dgm:pt modelId="{7D4A313A-9EF5-4350-A0F7-FD45E3378DA2}" type="pres">
      <dgm:prSet presAssocID="{A8F657C5-EC93-4806-8A8D-F3653BDF2092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4318EB2-1D39-4378-BFB4-C3630E7D9DA7}" type="pres">
      <dgm:prSet presAssocID="{A8F657C5-EC93-4806-8A8D-F3653BDF2092}" presName="aSpace" presStyleCnt="0"/>
      <dgm:spPr/>
    </dgm:pt>
    <dgm:pt modelId="{635E40BE-AEC8-4DD9-BFA3-57E6D2AEF7E8}" type="pres">
      <dgm:prSet presAssocID="{ABAE7FA5-C6FE-4A7B-9DDE-C50B1EE357C1}" presName="compNode" presStyleCnt="0"/>
      <dgm:spPr/>
    </dgm:pt>
    <dgm:pt modelId="{192951C9-DB0B-459A-A49F-ECF1FCB767DE}" type="pres">
      <dgm:prSet presAssocID="{ABAE7FA5-C6FE-4A7B-9DDE-C50B1EE357C1}" presName="noGeometry" presStyleCnt="0"/>
      <dgm:spPr/>
    </dgm:pt>
    <dgm:pt modelId="{3A60E381-2264-4137-B4D1-CF262EAAB725}" type="pres">
      <dgm:prSet presAssocID="{ABAE7FA5-C6FE-4A7B-9DDE-C50B1EE357C1}" presName="childTextVisible" presStyleLbl="bgAccFollowNode1" presStyleIdx="2" presStyleCnt="4">
        <dgm:presLayoutVars>
          <dgm:bulletEnabled val="1"/>
        </dgm:presLayoutVars>
      </dgm:prSet>
      <dgm:spPr/>
    </dgm:pt>
    <dgm:pt modelId="{7DEE6A26-6793-4AE6-BA67-ED4D715B0B8C}" type="pres">
      <dgm:prSet presAssocID="{ABAE7FA5-C6FE-4A7B-9DDE-C50B1EE357C1}" presName="childTextHidden" presStyleLbl="bgAccFollowNode1" presStyleIdx="2" presStyleCnt="4"/>
      <dgm:spPr/>
    </dgm:pt>
    <dgm:pt modelId="{AD02113F-99E0-4FD1-ACF4-33045C0C83E6}" type="pres">
      <dgm:prSet presAssocID="{ABAE7FA5-C6FE-4A7B-9DDE-C50B1EE357C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892C3C8-C49E-419C-A4CA-3D7EC002552A}" type="pres">
      <dgm:prSet presAssocID="{ABAE7FA5-C6FE-4A7B-9DDE-C50B1EE357C1}" presName="aSpace" presStyleCnt="0"/>
      <dgm:spPr/>
    </dgm:pt>
    <dgm:pt modelId="{08804BDC-8696-42BC-A841-3B30270EAEF3}" type="pres">
      <dgm:prSet presAssocID="{3BBF7D2D-E03C-46A1-B3D0-23F4FD8D47AB}" presName="compNode" presStyleCnt="0"/>
      <dgm:spPr/>
    </dgm:pt>
    <dgm:pt modelId="{15BA04B9-5340-4BA3-A213-660C50F18690}" type="pres">
      <dgm:prSet presAssocID="{3BBF7D2D-E03C-46A1-B3D0-23F4FD8D47AB}" presName="noGeometry" presStyleCnt="0"/>
      <dgm:spPr/>
    </dgm:pt>
    <dgm:pt modelId="{DC9DD8B3-DC96-41C5-AFC4-247E593C81DC}" type="pres">
      <dgm:prSet presAssocID="{3BBF7D2D-E03C-46A1-B3D0-23F4FD8D47AB}" presName="childTextVisible" presStyleLbl="bgAccFollowNode1" presStyleIdx="3" presStyleCnt="4">
        <dgm:presLayoutVars>
          <dgm:bulletEnabled val="1"/>
        </dgm:presLayoutVars>
      </dgm:prSet>
      <dgm:spPr/>
    </dgm:pt>
    <dgm:pt modelId="{182F691D-B45C-406A-B596-8FC3D9FF8C8E}" type="pres">
      <dgm:prSet presAssocID="{3BBF7D2D-E03C-46A1-B3D0-23F4FD8D47AB}" presName="childTextHidden" presStyleLbl="bgAccFollowNode1" presStyleIdx="3" presStyleCnt="4"/>
      <dgm:spPr/>
    </dgm:pt>
    <dgm:pt modelId="{8AA5C74F-3EA7-4F6E-BAB4-A8FA0BF880BE}" type="pres">
      <dgm:prSet presAssocID="{3BBF7D2D-E03C-46A1-B3D0-23F4FD8D47AB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BC0E8514-D3A9-4DEF-AC55-B6CE8E0E57C4}" type="presOf" srcId="{0A44E9E0-BAF7-4C74-BEA7-6D6A41D18B28}" destId="{4B6648D2-0FEA-40C4-BB29-C48976DB2265}" srcOrd="0" destOrd="0" presId="urn:microsoft.com/office/officeart/2005/8/layout/hProcess6"/>
    <dgm:cxn modelId="{9AF64F20-A9FC-4A49-BB86-95F57758CD78}" srcId="{D748E659-2489-44E7-A389-C3B3E22F74BE}" destId="{3BBF7D2D-E03C-46A1-B3D0-23F4FD8D47AB}" srcOrd="3" destOrd="0" parTransId="{0243AA80-6ACD-4470-A857-2076F0F8DDA0}" sibTransId="{FDD415EF-D15F-4B8C-AD66-7DEB2B87268C}"/>
    <dgm:cxn modelId="{77A2BE20-5B46-45F0-A91B-1410669EEBA4}" type="presOf" srcId="{3BBF7D2D-E03C-46A1-B3D0-23F4FD8D47AB}" destId="{8AA5C74F-3EA7-4F6E-BAB4-A8FA0BF880BE}" srcOrd="0" destOrd="0" presId="urn:microsoft.com/office/officeart/2005/8/layout/hProcess6"/>
    <dgm:cxn modelId="{14023125-9D35-480A-BE01-0CAD1C48B383}" type="presOf" srcId="{A8F657C5-EC93-4806-8A8D-F3653BDF2092}" destId="{7D4A313A-9EF5-4350-A0F7-FD45E3378DA2}" srcOrd="0" destOrd="0" presId="urn:microsoft.com/office/officeart/2005/8/layout/hProcess6"/>
    <dgm:cxn modelId="{681C4D25-D024-4DB9-90A0-AF5D1B62866A}" type="presOf" srcId="{D748E659-2489-44E7-A389-C3B3E22F74BE}" destId="{AD679D8F-68C8-4DBE-81BB-E41DA2CDE84E}" srcOrd="0" destOrd="0" presId="urn:microsoft.com/office/officeart/2005/8/layout/hProcess6"/>
    <dgm:cxn modelId="{8B070E26-2863-4FA7-ABCA-8DC642561746}" type="presOf" srcId="{ABAE7FA5-C6FE-4A7B-9DDE-C50B1EE357C1}" destId="{AD02113F-99E0-4FD1-ACF4-33045C0C83E6}" srcOrd="0" destOrd="0" presId="urn:microsoft.com/office/officeart/2005/8/layout/hProcess6"/>
    <dgm:cxn modelId="{2BB3FD30-B9AF-4255-893E-E0F79D6E5541}" type="presOf" srcId="{0A44E9E0-BAF7-4C74-BEA7-6D6A41D18B28}" destId="{FE0CA8D9-9D54-436A-B23E-6F70EC850C2B}" srcOrd="1" destOrd="0" presId="urn:microsoft.com/office/officeart/2005/8/layout/hProcess6"/>
    <dgm:cxn modelId="{40D31831-96BA-4BB4-9A45-BBAADEE53A98}" srcId="{ABAE7FA5-C6FE-4A7B-9DDE-C50B1EE357C1}" destId="{55252628-D0D0-47B1-83EA-1382034DDA96}" srcOrd="1" destOrd="0" parTransId="{1E179D13-1A93-455F-B51E-BA21ACCBDFD4}" sibTransId="{649F7BE5-DD39-4B9B-B794-00FC9488C668}"/>
    <dgm:cxn modelId="{4A44E739-1572-401B-A351-E61D0A900EBD}" srcId="{D748E659-2489-44E7-A389-C3B3E22F74BE}" destId="{ABAE7FA5-C6FE-4A7B-9DDE-C50B1EE357C1}" srcOrd="2" destOrd="0" parTransId="{DAB1E25E-9C8F-4607-A19A-2A2A167D0F6A}" sibTransId="{7A7B5EFB-C3B5-4C78-8C0C-341701BE36D6}"/>
    <dgm:cxn modelId="{3F77CB63-E142-4B07-8BBD-CE99C47BD66B}" srcId="{A8F657C5-EC93-4806-8A8D-F3653BDF2092}" destId="{F5C47445-388E-4420-9601-0C6D4300600F}" srcOrd="0" destOrd="0" parTransId="{00F5713C-FE7F-46F0-9136-A2E34EE80580}" sibTransId="{45F0DA25-DB74-4F46-9DD5-2174A9DB1E29}"/>
    <dgm:cxn modelId="{B8ABB966-BE50-4C3B-B26C-9FB46919C85F}" type="presOf" srcId="{55252628-D0D0-47B1-83EA-1382034DDA96}" destId="{3A60E381-2264-4137-B4D1-CF262EAAB725}" srcOrd="0" destOrd="1" presId="urn:microsoft.com/office/officeart/2005/8/layout/hProcess6"/>
    <dgm:cxn modelId="{197B5551-D2A5-44B0-9DCB-A289EAB125F5}" type="presOf" srcId="{F5C47445-388E-4420-9601-0C6D4300600F}" destId="{9562D644-7ABE-4C0C-B1E8-CB7AD8764EF0}" srcOrd="1" destOrd="0" presId="urn:microsoft.com/office/officeart/2005/8/layout/hProcess6"/>
    <dgm:cxn modelId="{A7EAEE52-7440-4C15-A624-F6A56911C312}" type="presOf" srcId="{C3E30B94-8D06-4E78-8F82-DEC0E6522007}" destId="{F86D0315-8593-496B-B117-5864F364287C}" srcOrd="0" destOrd="0" presId="urn:microsoft.com/office/officeart/2005/8/layout/hProcess6"/>
    <dgm:cxn modelId="{8400F775-77CC-46C0-9142-049D2CD47BE7}" type="presOf" srcId="{B74BA7A4-86D8-437F-A540-9117D7DC55FD}" destId="{182F691D-B45C-406A-B596-8FC3D9FF8C8E}" srcOrd="1" destOrd="0" presId="urn:microsoft.com/office/officeart/2005/8/layout/hProcess6"/>
    <dgm:cxn modelId="{D6469A76-8EA0-4AFB-A734-2CB78E01AF0C}" type="presOf" srcId="{5AC6A4A5-5AF8-437C-970D-AD4146A2A93B}" destId="{7DEE6A26-6793-4AE6-BA67-ED4D715B0B8C}" srcOrd="1" destOrd="0" presId="urn:microsoft.com/office/officeart/2005/8/layout/hProcess6"/>
    <dgm:cxn modelId="{2C8DDC7D-9858-48B6-88A2-79A7FDBDF316}" type="presOf" srcId="{F5C47445-388E-4420-9601-0C6D4300600F}" destId="{2E6EE7C5-F224-4E92-8758-7D03D7A37489}" srcOrd="0" destOrd="0" presId="urn:microsoft.com/office/officeart/2005/8/layout/hProcess6"/>
    <dgm:cxn modelId="{50256F84-2F49-4D92-8515-FFCA9E15EAB9}" type="presOf" srcId="{5AC6A4A5-5AF8-437C-970D-AD4146A2A93B}" destId="{3A60E381-2264-4137-B4D1-CF262EAAB725}" srcOrd="0" destOrd="0" presId="urn:microsoft.com/office/officeart/2005/8/layout/hProcess6"/>
    <dgm:cxn modelId="{FB4F2288-3602-476C-8A2E-AF18D4ACC614}" type="presOf" srcId="{55252628-D0D0-47B1-83EA-1382034DDA96}" destId="{7DEE6A26-6793-4AE6-BA67-ED4D715B0B8C}" srcOrd="1" destOrd="1" presId="urn:microsoft.com/office/officeart/2005/8/layout/hProcess6"/>
    <dgm:cxn modelId="{2FEDA290-C037-4FC9-BAE4-624EE6B41416}" srcId="{C3E30B94-8D06-4E78-8F82-DEC0E6522007}" destId="{0A44E9E0-BAF7-4C74-BEA7-6D6A41D18B28}" srcOrd="0" destOrd="0" parTransId="{F976C1B4-2F55-4D77-A783-965159D0455C}" sibTransId="{65DDDA7A-D1A5-42A9-9EED-327E3B7C9568}"/>
    <dgm:cxn modelId="{ED3116A3-E3D4-4E85-B2BF-EB90E54C2A5C}" type="presOf" srcId="{45F92340-8722-49F6-9215-9D9136BD50C5}" destId="{9562D644-7ABE-4C0C-B1E8-CB7AD8764EF0}" srcOrd="1" destOrd="1" presId="urn:microsoft.com/office/officeart/2005/8/layout/hProcess6"/>
    <dgm:cxn modelId="{4BB1B7A4-A9F0-4F78-932F-08D0CE20F3BA}" srcId="{D748E659-2489-44E7-A389-C3B3E22F74BE}" destId="{A8F657C5-EC93-4806-8A8D-F3653BDF2092}" srcOrd="1" destOrd="0" parTransId="{0CAD8195-59CA-4555-B0CA-155D7F468001}" sibTransId="{41CF236F-B4A4-44E1-B6F1-F295A9CC4C7E}"/>
    <dgm:cxn modelId="{C9A43EB8-2F7C-400C-80CE-44905C18CB5A}" type="presOf" srcId="{45F92340-8722-49F6-9215-9D9136BD50C5}" destId="{2E6EE7C5-F224-4E92-8758-7D03D7A37489}" srcOrd="0" destOrd="1" presId="urn:microsoft.com/office/officeart/2005/8/layout/hProcess6"/>
    <dgm:cxn modelId="{ABA773C0-7FE2-4C96-9BE3-E309268CF069}" srcId="{ABAE7FA5-C6FE-4A7B-9DDE-C50B1EE357C1}" destId="{5AC6A4A5-5AF8-437C-970D-AD4146A2A93B}" srcOrd="0" destOrd="0" parTransId="{2CB0A093-BA55-42CD-B7D7-0CECD1E643EF}" sibTransId="{033010D2-B051-43EC-B2C5-6B68D41B93A2}"/>
    <dgm:cxn modelId="{1F8DFAD2-DA3E-4664-B316-34333458BEE3}" srcId="{A8F657C5-EC93-4806-8A8D-F3653BDF2092}" destId="{45F92340-8722-49F6-9215-9D9136BD50C5}" srcOrd="1" destOrd="0" parTransId="{C90F231D-0BCC-4B65-BD19-BF283C6EF084}" sibTransId="{CC80F3C5-0086-43B7-9041-7D205A880DAF}"/>
    <dgm:cxn modelId="{D6C628DE-CD7C-4B2F-B3FD-AB4E75BFB36F}" srcId="{3BBF7D2D-E03C-46A1-B3D0-23F4FD8D47AB}" destId="{B74BA7A4-86D8-437F-A540-9117D7DC55FD}" srcOrd="0" destOrd="0" parTransId="{FD70BC4F-B107-4FC2-A7B6-A96B6582B469}" sibTransId="{E65C84E4-E251-4C5F-9100-EDDD1D87BC37}"/>
    <dgm:cxn modelId="{6505C0E6-6444-49A2-BFA1-265807F85D5D}" type="presOf" srcId="{B74BA7A4-86D8-437F-A540-9117D7DC55FD}" destId="{DC9DD8B3-DC96-41C5-AFC4-247E593C81DC}" srcOrd="0" destOrd="0" presId="urn:microsoft.com/office/officeart/2005/8/layout/hProcess6"/>
    <dgm:cxn modelId="{7C3D44F1-6426-4282-9150-06AF28921E73}" srcId="{D748E659-2489-44E7-A389-C3B3E22F74BE}" destId="{C3E30B94-8D06-4E78-8F82-DEC0E6522007}" srcOrd="0" destOrd="0" parTransId="{795C0EFD-DD9C-462F-9F1D-65353B05B1D0}" sibTransId="{937B2D4D-1871-4E78-AC2E-BB7A857472CA}"/>
    <dgm:cxn modelId="{21431431-1A60-4ED0-89E4-6B1D34BFFD28}" type="presParOf" srcId="{AD679D8F-68C8-4DBE-81BB-E41DA2CDE84E}" destId="{3877AF70-E6C3-425F-82E1-FE688AC3DA1C}" srcOrd="0" destOrd="0" presId="urn:microsoft.com/office/officeart/2005/8/layout/hProcess6"/>
    <dgm:cxn modelId="{C98FDDF0-5867-4790-A63E-E7C570EC0918}" type="presParOf" srcId="{3877AF70-E6C3-425F-82E1-FE688AC3DA1C}" destId="{E9309031-2071-42F5-9ABC-60614413CCFC}" srcOrd="0" destOrd="0" presId="urn:microsoft.com/office/officeart/2005/8/layout/hProcess6"/>
    <dgm:cxn modelId="{22A4C841-C5F2-4461-86F8-0417087C14EA}" type="presParOf" srcId="{3877AF70-E6C3-425F-82E1-FE688AC3DA1C}" destId="{4B6648D2-0FEA-40C4-BB29-C48976DB2265}" srcOrd="1" destOrd="0" presId="urn:microsoft.com/office/officeart/2005/8/layout/hProcess6"/>
    <dgm:cxn modelId="{B214D6E0-6ECD-42B4-91C2-564F29E78A05}" type="presParOf" srcId="{3877AF70-E6C3-425F-82E1-FE688AC3DA1C}" destId="{FE0CA8D9-9D54-436A-B23E-6F70EC850C2B}" srcOrd="2" destOrd="0" presId="urn:microsoft.com/office/officeart/2005/8/layout/hProcess6"/>
    <dgm:cxn modelId="{8A45986A-CEA3-42B3-8CA6-323B98470451}" type="presParOf" srcId="{3877AF70-E6C3-425F-82E1-FE688AC3DA1C}" destId="{F86D0315-8593-496B-B117-5864F364287C}" srcOrd="3" destOrd="0" presId="urn:microsoft.com/office/officeart/2005/8/layout/hProcess6"/>
    <dgm:cxn modelId="{5664F6CA-11AE-4174-BB0F-8DE79E407079}" type="presParOf" srcId="{AD679D8F-68C8-4DBE-81BB-E41DA2CDE84E}" destId="{16BD78F2-B980-46F9-A214-E1AFBE0CE2A9}" srcOrd="1" destOrd="0" presId="urn:microsoft.com/office/officeart/2005/8/layout/hProcess6"/>
    <dgm:cxn modelId="{78D58ADC-F94B-4509-A8DD-81D90F5E7F03}" type="presParOf" srcId="{AD679D8F-68C8-4DBE-81BB-E41DA2CDE84E}" destId="{C2FD9A0B-ACCC-47B5-A457-19E8FDCAA014}" srcOrd="2" destOrd="0" presId="urn:microsoft.com/office/officeart/2005/8/layout/hProcess6"/>
    <dgm:cxn modelId="{F89744A9-599F-4DEF-A57C-42B1BAEA16DD}" type="presParOf" srcId="{C2FD9A0B-ACCC-47B5-A457-19E8FDCAA014}" destId="{DD574DFB-5B9D-4C91-9EB0-F0B949A736EB}" srcOrd="0" destOrd="0" presId="urn:microsoft.com/office/officeart/2005/8/layout/hProcess6"/>
    <dgm:cxn modelId="{EB42D4E3-9E1C-48E3-A01D-F04B0237E279}" type="presParOf" srcId="{C2FD9A0B-ACCC-47B5-A457-19E8FDCAA014}" destId="{2E6EE7C5-F224-4E92-8758-7D03D7A37489}" srcOrd="1" destOrd="0" presId="urn:microsoft.com/office/officeart/2005/8/layout/hProcess6"/>
    <dgm:cxn modelId="{0601D0D4-E97A-46FC-B1ED-54FEDF7338D8}" type="presParOf" srcId="{C2FD9A0B-ACCC-47B5-A457-19E8FDCAA014}" destId="{9562D644-7ABE-4C0C-B1E8-CB7AD8764EF0}" srcOrd="2" destOrd="0" presId="urn:microsoft.com/office/officeart/2005/8/layout/hProcess6"/>
    <dgm:cxn modelId="{70C9BAB8-0078-430D-B17A-10FF23EFA0EA}" type="presParOf" srcId="{C2FD9A0B-ACCC-47B5-A457-19E8FDCAA014}" destId="{7D4A313A-9EF5-4350-A0F7-FD45E3378DA2}" srcOrd="3" destOrd="0" presId="urn:microsoft.com/office/officeart/2005/8/layout/hProcess6"/>
    <dgm:cxn modelId="{A75B348B-6A11-425E-9B95-F081297489CD}" type="presParOf" srcId="{AD679D8F-68C8-4DBE-81BB-E41DA2CDE84E}" destId="{74318EB2-1D39-4378-BFB4-C3630E7D9DA7}" srcOrd="3" destOrd="0" presId="urn:microsoft.com/office/officeart/2005/8/layout/hProcess6"/>
    <dgm:cxn modelId="{6A1BC914-688A-4BF8-80ED-25296239A06B}" type="presParOf" srcId="{AD679D8F-68C8-4DBE-81BB-E41DA2CDE84E}" destId="{635E40BE-AEC8-4DD9-BFA3-57E6D2AEF7E8}" srcOrd="4" destOrd="0" presId="urn:microsoft.com/office/officeart/2005/8/layout/hProcess6"/>
    <dgm:cxn modelId="{E4AC17CE-D500-4101-8F3D-474CEAB17B5C}" type="presParOf" srcId="{635E40BE-AEC8-4DD9-BFA3-57E6D2AEF7E8}" destId="{192951C9-DB0B-459A-A49F-ECF1FCB767DE}" srcOrd="0" destOrd="0" presId="urn:microsoft.com/office/officeart/2005/8/layout/hProcess6"/>
    <dgm:cxn modelId="{AFEB100F-61DD-4C29-9ECC-2010D80967FF}" type="presParOf" srcId="{635E40BE-AEC8-4DD9-BFA3-57E6D2AEF7E8}" destId="{3A60E381-2264-4137-B4D1-CF262EAAB725}" srcOrd="1" destOrd="0" presId="urn:microsoft.com/office/officeart/2005/8/layout/hProcess6"/>
    <dgm:cxn modelId="{2ECAD9B9-1B62-43E4-9B17-1E5845107A6F}" type="presParOf" srcId="{635E40BE-AEC8-4DD9-BFA3-57E6D2AEF7E8}" destId="{7DEE6A26-6793-4AE6-BA67-ED4D715B0B8C}" srcOrd="2" destOrd="0" presId="urn:microsoft.com/office/officeart/2005/8/layout/hProcess6"/>
    <dgm:cxn modelId="{AD58F9AC-5AA7-421B-BF39-E9253B7726FE}" type="presParOf" srcId="{635E40BE-AEC8-4DD9-BFA3-57E6D2AEF7E8}" destId="{AD02113F-99E0-4FD1-ACF4-33045C0C83E6}" srcOrd="3" destOrd="0" presId="urn:microsoft.com/office/officeart/2005/8/layout/hProcess6"/>
    <dgm:cxn modelId="{6975242B-BE34-4AAF-A4FA-B4FC7890048F}" type="presParOf" srcId="{AD679D8F-68C8-4DBE-81BB-E41DA2CDE84E}" destId="{2892C3C8-C49E-419C-A4CA-3D7EC002552A}" srcOrd="5" destOrd="0" presId="urn:microsoft.com/office/officeart/2005/8/layout/hProcess6"/>
    <dgm:cxn modelId="{AF847915-B673-417A-B055-D97948F6AE3F}" type="presParOf" srcId="{AD679D8F-68C8-4DBE-81BB-E41DA2CDE84E}" destId="{08804BDC-8696-42BC-A841-3B30270EAEF3}" srcOrd="6" destOrd="0" presId="urn:microsoft.com/office/officeart/2005/8/layout/hProcess6"/>
    <dgm:cxn modelId="{E8B6F898-FC11-41C4-BA4E-56C3B4CFCDB4}" type="presParOf" srcId="{08804BDC-8696-42BC-A841-3B30270EAEF3}" destId="{15BA04B9-5340-4BA3-A213-660C50F18690}" srcOrd="0" destOrd="0" presId="urn:microsoft.com/office/officeart/2005/8/layout/hProcess6"/>
    <dgm:cxn modelId="{426F82CD-0C21-4E19-B8E1-03C9E769125A}" type="presParOf" srcId="{08804BDC-8696-42BC-A841-3B30270EAEF3}" destId="{DC9DD8B3-DC96-41C5-AFC4-247E593C81DC}" srcOrd="1" destOrd="0" presId="urn:microsoft.com/office/officeart/2005/8/layout/hProcess6"/>
    <dgm:cxn modelId="{D3368C7F-3B0F-4E86-A347-27A177D8269B}" type="presParOf" srcId="{08804BDC-8696-42BC-A841-3B30270EAEF3}" destId="{182F691D-B45C-406A-B596-8FC3D9FF8C8E}" srcOrd="2" destOrd="0" presId="urn:microsoft.com/office/officeart/2005/8/layout/hProcess6"/>
    <dgm:cxn modelId="{D53AADFA-9112-448E-AA0D-42DC925C7808}" type="presParOf" srcId="{08804BDC-8696-42BC-A841-3B30270EAEF3}" destId="{8AA5C74F-3EA7-4F6E-BAB4-A8FA0BF880B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BA3DC2-3435-4719-9D9F-EC047AEC154B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F7D229F4-1BE6-4F85-BBA0-3A907E79E12A}">
      <dgm:prSet phldrT="[Text]" custT="1"/>
      <dgm:spPr/>
      <dgm:t>
        <a:bodyPr/>
        <a:lstStyle/>
        <a:p>
          <a:r>
            <a:rPr lang="en-US" sz="1800" dirty="0"/>
            <a:t>Application</a:t>
          </a:r>
          <a:endParaRPr lang="en-ZA" sz="1800" dirty="0"/>
        </a:p>
      </dgm:t>
    </dgm:pt>
    <dgm:pt modelId="{FE6AA8CF-4ADE-4F95-8F7C-733E574E6CA9}" type="parTrans" cxnId="{A83DCBF7-81AC-44A5-87C5-A98B7D179C70}">
      <dgm:prSet/>
      <dgm:spPr/>
      <dgm:t>
        <a:bodyPr/>
        <a:lstStyle/>
        <a:p>
          <a:endParaRPr lang="en-ZA"/>
        </a:p>
      </dgm:t>
    </dgm:pt>
    <dgm:pt modelId="{1D6BE205-FAEE-482C-86D5-BB94A3559985}" type="sibTrans" cxnId="{A83DCBF7-81AC-44A5-87C5-A98B7D179C70}">
      <dgm:prSet/>
      <dgm:spPr/>
      <dgm:t>
        <a:bodyPr/>
        <a:lstStyle/>
        <a:p>
          <a:endParaRPr lang="en-ZA"/>
        </a:p>
      </dgm:t>
    </dgm:pt>
    <dgm:pt modelId="{88AF44BD-A681-485A-8930-C769668DF511}">
      <dgm:prSet phldrT="[Text]" custT="1"/>
      <dgm:spPr/>
      <dgm:t>
        <a:bodyPr/>
        <a:lstStyle/>
        <a:p>
          <a:r>
            <a:rPr lang="en-US" sz="1400" dirty="0"/>
            <a:t>Submission online</a:t>
          </a:r>
          <a:endParaRPr lang="en-ZA" sz="1400" dirty="0"/>
        </a:p>
      </dgm:t>
    </dgm:pt>
    <dgm:pt modelId="{27FADFB0-C79D-49C1-A434-BDE303706D93}" type="parTrans" cxnId="{1165EFB8-38AE-49BA-8BD4-40365B1F92EB}">
      <dgm:prSet/>
      <dgm:spPr/>
      <dgm:t>
        <a:bodyPr/>
        <a:lstStyle/>
        <a:p>
          <a:endParaRPr lang="en-ZA"/>
        </a:p>
      </dgm:t>
    </dgm:pt>
    <dgm:pt modelId="{27D9840F-20D8-4A87-8062-4B227935C5E5}" type="sibTrans" cxnId="{1165EFB8-38AE-49BA-8BD4-40365B1F92EB}">
      <dgm:prSet/>
      <dgm:spPr/>
      <dgm:t>
        <a:bodyPr/>
        <a:lstStyle/>
        <a:p>
          <a:endParaRPr lang="en-ZA"/>
        </a:p>
      </dgm:t>
    </dgm:pt>
    <dgm:pt modelId="{1A5ECD86-50FF-4421-B8A2-8CEECF6F5663}">
      <dgm:prSet phldrT="[Text]" custT="1"/>
      <dgm:spPr/>
      <dgm:t>
        <a:bodyPr/>
        <a:lstStyle/>
        <a:p>
          <a:r>
            <a:rPr lang="en-US" sz="1400" dirty="0"/>
            <a:t>Assessment and approval</a:t>
          </a:r>
          <a:endParaRPr lang="en-ZA" sz="1400" dirty="0"/>
        </a:p>
      </dgm:t>
    </dgm:pt>
    <dgm:pt modelId="{DF26373B-05BA-4498-A279-0489DB7CC190}" type="parTrans" cxnId="{C3B4AC1A-0A6A-4E98-8ABE-8CA1CC1F20F3}">
      <dgm:prSet/>
      <dgm:spPr/>
      <dgm:t>
        <a:bodyPr/>
        <a:lstStyle/>
        <a:p>
          <a:endParaRPr lang="en-ZA"/>
        </a:p>
      </dgm:t>
    </dgm:pt>
    <dgm:pt modelId="{3834C178-EF3F-423C-B4BE-FDA5916A08F2}" type="sibTrans" cxnId="{C3B4AC1A-0A6A-4E98-8ABE-8CA1CC1F20F3}">
      <dgm:prSet/>
      <dgm:spPr/>
      <dgm:t>
        <a:bodyPr/>
        <a:lstStyle/>
        <a:p>
          <a:endParaRPr lang="en-ZA"/>
        </a:p>
      </dgm:t>
    </dgm:pt>
    <dgm:pt modelId="{4BF17FAF-94F5-4D55-BF5C-D7CF68412E7E}">
      <dgm:prSet phldrT="[Text]" custT="1"/>
      <dgm:spPr/>
      <dgm:t>
        <a:bodyPr/>
        <a:lstStyle/>
        <a:p>
          <a:r>
            <a:rPr lang="en-US" sz="1800" dirty="0"/>
            <a:t>Amendments</a:t>
          </a:r>
          <a:endParaRPr lang="en-ZA" sz="1800" dirty="0"/>
        </a:p>
      </dgm:t>
    </dgm:pt>
    <dgm:pt modelId="{241D61C2-9DF5-4BC9-B73B-3727D8370ECA}" type="parTrans" cxnId="{33D324C0-0063-41FE-A7E6-FE402FD9B262}">
      <dgm:prSet/>
      <dgm:spPr/>
      <dgm:t>
        <a:bodyPr/>
        <a:lstStyle/>
        <a:p>
          <a:endParaRPr lang="en-ZA"/>
        </a:p>
      </dgm:t>
    </dgm:pt>
    <dgm:pt modelId="{0B7563F0-0951-45FD-A002-E3E80DD65FAD}" type="sibTrans" cxnId="{33D324C0-0063-41FE-A7E6-FE402FD9B262}">
      <dgm:prSet/>
      <dgm:spPr/>
      <dgm:t>
        <a:bodyPr/>
        <a:lstStyle/>
        <a:p>
          <a:endParaRPr lang="en-ZA"/>
        </a:p>
      </dgm:t>
    </dgm:pt>
    <dgm:pt modelId="{82F2EE82-C337-449D-A0C5-9711EB22EA54}">
      <dgm:prSet phldrT="[Text]" custT="1"/>
      <dgm:spPr/>
      <dgm:t>
        <a:bodyPr/>
        <a:lstStyle/>
        <a:p>
          <a:r>
            <a:rPr lang="en-US" sz="1400" dirty="0"/>
            <a:t>Add subjects</a:t>
          </a:r>
          <a:endParaRPr lang="en-ZA" sz="1400" dirty="0"/>
        </a:p>
      </dgm:t>
    </dgm:pt>
    <dgm:pt modelId="{91DC0945-9018-45E8-B5F6-4C26B2F44018}" type="parTrans" cxnId="{2A5B6922-E813-4A90-BEE5-A00CC0215A3C}">
      <dgm:prSet/>
      <dgm:spPr/>
      <dgm:t>
        <a:bodyPr/>
        <a:lstStyle/>
        <a:p>
          <a:endParaRPr lang="en-ZA"/>
        </a:p>
      </dgm:t>
    </dgm:pt>
    <dgm:pt modelId="{B29CA9E0-305F-4D26-B0F3-37DCB3A63987}" type="sibTrans" cxnId="{2A5B6922-E813-4A90-BEE5-A00CC0215A3C}">
      <dgm:prSet/>
      <dgm:spPr/>
      <dgm:t>
        <a:bodyPr/>
        <a:lstStyle/>
        <a:p>
          <a:endParaRPr lang="en-ZA"/>
        </a:p>
      </dgm:t>
    </dgm:pt>
    <dgm:pt modelId="{7AB2896C-E3C0-42DB-BE93-79F7190EDB1F}">
      <dgm:prSet phldrT="[Text]" custT="1"/>
      <dgm:spPr/>
      <dgm:t>
        <a:bodyPr/>
        <a:lstStyle/>
        <a:p>
          <a:r>
            <a:rPr lang="en-US" sz="1400" dirty="0"/>
            <a:t>Cancel subjects</a:t>
          </a:r>
          <a:endParaRPr lang="en-ZA" sz="1400" dirty="0"/>
        </a:p>
      </dgm:t>
    </dgm:pt>
    <dgm:pt modelId="{7CDFBBFC-4F7C-491E-8A75-D3CF269A0900}" type="parTrans" cxnId="{CF5D71EB-7DBA-4DF9-BD9E-7CB601C14EBD}">
      <dgm:prSet/>
      <dgm:spPr/>
      <dgm:t>
        <a:bodyPr/>
        <a:lstStyle/>
        <a:p>
          <a:endParaRPr lang="en-ZA"/>
        </a:p>
      </dgm:t>
    </dgm:pt>
    <dgm:pt modelId="{E2D6E5E2-B1E6-482E-86EF-8ABCD4FD58FE}" type="sibTrans" cxnId="{CF5D71EB-7DBA-4DF9-BD9E-7CB601C14EBD}">
      <dgm:prSet/>
      <dgm:spPr/>
      <dgm:t>
        <a:bodyPr/>
        <a:lstStyle/>
        <a:p>
          <a:endParaRPr lang="en-ZA"/>
        </a:p>
      </dgm:t>
    </dgm:pt>
    <dgm:pt modelId="{9A8377E7-5D48-4F2F-A85C-D409DCAC824E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1800" dirty="0"/>
            <a:t>Access to information</a:t>
          </a:r>
          <a:endParaRPr lang="en-ZA" sz="1800" dirty="0"/>
        </a:p>
      </dgm:t>
    </dgm:pt>
    <dgm:pt modelId="{84CC1A36-3539-458C-8EF7-ACA8EB483B4E}" type="parTrans" cxnId="{A61D2124-8AB7-45E5-BA98-2797101D9D0F}">
      <dgm:prSet/>
      <dgm:spPr/>
      <dgm:t>
        <a:bodyPr/>
        <a:lstStyle/>
        <a:p>
          <a:endParaRPr lang="en-ZA"/>
        </a:p>
      </dgm:t>
    </dgm:pt>
    <dgm:pt modelId="{FCAC6454-7F91-4164-875B-3612664CA6D4}" type="sibTrans" cxnId="{A61D2124-8AB7-45E5-BA98-2797101D9D0F}">
      <dgm:prSet/>
      <dgm:spPr/>
      <dgm:t>
        <a:bodyPr/>
        <a:lstStyle/>
        <a:p>
          <a:endParaRPr lang="en-ZA"/>
        </a:p>
      </dgm:t>
    </dgm:pt>
    <dgm:pt modelId="{0F901A08-FAC8-4244-9477-402297FE10D6}">
      <dgm:prSet phldrT="[Text]" custT="1"/>
      <dgm:spPr/>
      <dgm:t>
        <a:bodyPr/>
        <a:lstStyle/>
        <a:p>
          <a:r>
            <a:rPr lang="en-US" sz="1200" dirty="0"/>
            <a:t>Access to timetable</a:t>
          </a:r>
          <a:endParaRPr lang="en-ZA" sz="1200" dirty="0"/>
        </a:p>
      </dgm:t>
    </dgm:pt>
    <dgm:pt modelId="{A0E1C3EE-7FF8-45F5-B390-4F6427E0DA58}" type="parTrans" cxnId="{CFF9579F-F7B9-4E28-B16D-DAB48A1BEDBD}">
      <dgm:prSet/>
      <dgm:spPr/>
      <dgm:t>
        <a:bodyPr/>
        <a:lstStyle/>
        <a:p>
          <a:endParaRPr lang="en-ZA"/>
        </a:p>
      </dgm:t>
    </dgm:pt>
    <dgm:pt modelId="{4F9A556D-AFA4-4CA3-8F41-45CD3D562E04}" type="sibTrans" cxnId="{CFF9579F-F7B9-4E28-B16D-DAB48A1BEDBD}">
      <dgm:prSet/>
      <dgm:spPr/>
      <dgm:t>
        <a:bodyPr/>
        <a:lstStyle/>
        <a:p>
          <a:endParaRPr lang="en-ZA"/>
        </a:p>
      </dgm:t>
    </dgm:pt>
    <dgm:pt modelId="{A770C0BF-1210-4064-8F41-252B2971B17C}">
      <dgm:prSet phldrT="[Text]" custT="1"/>
      <dgm:spPr/>
      <dgm:t>
        <a:bodyPr/>
        <a:lstStyle/>
        <a:p>
          <a:r>
            <a:rPr lang="en-US" sz="1200" dirty="0"/>
            <a:t>Access academic records</a:t>
          </a:r>
          <a:endParaRPr lang="en-ZA" sz="1200" dirty="0"/>
        </a:p>
      </dgm:t>
    </dgm:pt>
    <dgm:pt modelId="{C6749043-E7B5-4037-B069-AA79BD2575C5}" type="parTrans" cxnId="{B6BA6939-9CA2-4F94-86EC-3CBE8A91B1F5}">
      <dgm:prSet/>
      <dgm:spPr/>
      <dgm:t>
        <a:bodyPr/>
        <a:lstStyle/>
        <a:p>
          <a:endParaRPr lang="en-ZA"/>
        </a:p>
      </dgm:t>
    </dgm:pt>
    <dgm:pt modelId="{1384B0CE-3108-4D85-8848-8795901AB2C3}" type="sibTrans" cxnId="{B6BA6939-9CA2-4F94-86EC-3CBE8A91B1F5}">
      <dgm:prSet/>
      <dgm:spPr/>
      <dgm:t>
        <a:bodyPr/>
        <a:lstStyle/>
        <a:p>
          <a:endParaRPr lang="en-ZA"/>
        </a:p>
      </dgm:t>
    </dgm:pt>
    <dgm:pt modelId="{196EF10A-8CD7-48D1-A82C-8FB2FE1C6F7E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dirty="0"/>
            <a:t>Academic progress</a:t>
          </a:r>
          <a:endParaRPr lang="en-ZA" sz="1800" dirty="0"/>
        </a:p>
      </dgm:t>
    </dgm:pt>
    <dgm:pt modelId="{6641A837-BB88-48CF-BD32-F108C99A9610}" type="parTrans" cxnId="{117B5819-7D9A-4F50-BE57-0DDA38FAA9A5}">
      <dgm:prSet/>
      <dgm:spPr/>
      <dgm:t>
        <a:bodyPr/>
        <a:lstStyle/>
        <a:p>
          <a:endParaRPr lang="en-ZA"/>
        </a:p>
      </dgm:t>
    </dgm:pt>
    <dgm:pt modelId="{6AD5EF87-AE73-46FC-ACDE-BC1177C02513}" type="sibTrans" cxnId="{117B5819-7D9A-4F50-BE57-0DDA38FAA9A5}">
      <dgm:prSet/>
      <dgm:spPr/>
      <dgm:t>
        <a:bodyPr/>
        <a:lstStyle/>
        <a:p>
          <a:endParaRPr lang="en-ZA"/>
        </a:p>
      </dgm:t>
    </dgm:pt>
    <dgm:pt modelId="{F52DC219-4457-4745-89DE-B86FF8BDD246}">
      <dgm:prSet phldrT="[Text]" custT="1"/>
      <dgm:spPr/>
      <dgm:t>
        <a:bodyPr/>
        <a:lstStyle/>
        <a:p>
          <a:r>
            <a:rPr lang="en-US" sz="1200" dirty="0"/>
            <a:t>Access to fee statements</a:t>
          </a:r>
          <a:endParaRPr lang="en-ZA" sz="1200" dirty="0"/>
        </a:p>
      </dgm:t>
    </dgm:pt>
    <dgm:pt modelId="{5B076CD5-94F0-490F-8A2A-D904DA3526BA}" type="parTrans" cxnId="{9360131C-F197-43E0-B6B4-5299C8E8CF69}">
      <dgm:prSet/>
      <dgm:spPr/>
      <dgm:t>
        <a:bodyPr/>
        <a:lstStyle/>
        <a:p>
          <a:endParaRPr lang="en-ZA"/>
        </a:p>
      </dgm:t>
    </dgm:pt>
    <dgm:pt modelId="{1DC42633-7AB5-4797-8655-CF75A8112EB2}" type="sibTrans" cxnId="{9360131C-F197-43E0-B6B4-5299C8E8CF69}">
      <dgm:prSet/>
      <dgm:spPr/>
      <dgm:t>
        <a:bodyPr/>
        <a:lstStyle/>
        <a:p>
          <a:endParaRPr lang="en-ZA"/>
        </a:p>
      </dgm:t>
    </dgm:pt>
    <dgm:pt modelId="{16982461-FE3F-4CC4-A7B6-2377AA87A43A}" type="pres">
      <dgm:prSet presAssocID="{85BA3DC2-3435-4719-9D9F-EC047AEC154B}" presName="Name0" presStyleCnt="0">
        <dgm:presLayoutVars>
          <dgm:dir/>
          <dgm:animLvl val="lvl"/>
          <dgm:resizeHandles val="exact"/>
        </dgm:presLayoutVars>
      </dgm:prSet>
      <dgm:spPr/>
    </dgm:pt>
    <dgm:pt modelId="{77AC7216-9297-4496-846A-64EA03E5815D}" type="pres">
      <dgm:prSet presAssocID="{F7D229F4-1BE6-4F85-BBA0-3A907E79E12A}" presName="linNode" presStyleCnt="0"/>
      <dgm:spPr/>
    </dgm:pt>
    <dgm:pt modelId="{BCC774EC-7CBE-441D-B1E0-36C0FED27A13}" type="pres">
      <dgm:prSet presAssocID="{F7D229F4-1BE6-4F85-BBA0-3A907E79E12A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9D0B5BB8-CF0F-4DAB-9E1E-A8BC2059199E}" type="pres">
      <dgm:prSet presAssocID="{F7D229F4-1BE6-4F85-BBA0-3A907E79E12A}" presName="descendantText" presStyleLbl="alignAccFollowNode1" presStyleIdx="0" presStyleCnt="3">
        <dgm:presLayoutVars>
          <dgm:bulletEnabled val="1"/>
        </dgm:presLayoutVars>
      </dgm:prSet>
      <dgm:spPr/>
    </dgm:pt>
    <dgm:pt modelId="{2E73B5CC-C7F3-4A5C-9574-C9CC6965C13F}" type="pres">
      <dgm:prSet presAssocID="{1D6BE205-FAEE-482C-86D5-BB94A3559985}" presName="sp" presStyleCnt="0"/>
      <dgm:spPr/>
    </dgm:pt>
    <dgm:pt modelId="{7DF49124-15C5-498D-9006-00184D7B80FA}" type="pres">
      <dgm:prSet presAssocID="{4BF17FAF-94F5-4D55-BF5C-D7CF68412E7E}" presName="linNode" presStyleCnt="0"/>
      <dgm:spPr/>
    </dgm:pt>
    <dgm:pt modelId="{BEC9B77F-738B-4091-879A-A56CC76A026F}" type="pres">
      <dgm:prSet presAssocID="{4BF17FAF-94F5-4D55-BF5C-D7CF68412E7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22E77E1-0FE5-4A59-BCFD-90248DDD261E}" type="pres">
      <dgm:prSet presAssocID="{4BF17FAF-94F5-4D55-BF5C-D7CF68412E7E}" presName="descendantText" presStyleLbl="alignAccFollowNode1" presStyleIdx="1" presStyleCnt="3">
        <dgm:presLayoutVars>
          <dgm:bulletEnabled val="1"/>
        </dgm:presLayoutVars>
      </dgm:prSet>
      <dgm:spPr/>
    </dgm:pt>
    <dgm:pt modelId="{D4CA649A-840B-4DBF-B7A5-419D950CB9D2}" type="pres">
      <dgm:prSet presAssocID="{0B7563F0-0951-45FD-A002-E3E80DD65FAD}" presName="sp" presStyleCnt="0"/>
      <dgm:spPr/>
    </dgm:pt>
    <dgm:pt modelId="{F7F587CD-A97B-452D-B82B-1206C3C7D4E9}" type="pres">
      <dgm:prSet presAssocID="{9A8377E7-5D48-4F2F-A85C-D409DCAC824E}" presName="linNode" presStyleCnt="0"/>
      <dgm:spPr/>
    </dgm:pt>
    <dgm:pt modelId="{52C2F0A3-8599-4230-85C3-4FBA734CEB21}" type="pres">
      <dgm:prSet presAssocID="{9A8377E7-5D48-4F2F-A85C-D409DCAC824E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69B61C8-8FD7-4503-80E0-E5E1E5BF8221}" type="pres">
      <dgm:prSet presAssocID="{9A8377E7-5D48-4F2F-A85C-D409DCAC824E}" presName="descendantText" presStyleLbl="alignAccFollowNode1" presStyleIdx="2" presStyleCnt="3">
        <dgm:presLayoutVars>
          <dgm:bulletEnabled val="1"/>
        </dgm:presLayoutVars>
      </dgm:prSet>
      <dgm:spPr/>
    </dgm:pt>
    <dgm:pt modelId="{7D20CB38-AFF3-4CEB-9785-418B0AEF7A36}" type="pres">
      <dgm:prSet presAssocID="{FCAC6454-7F91-4164-875B-3612664CA6D4}" presName="sp" presStyleCnt="0"/>
      <dgm:spPr/>
    </dgm:pt>
    <dgm:pt modelId="{815C37AC-0F6B-4716-9E17-67FA2665B04E}" type="pres">
      <dgm:prSet presAssocID="{196EF10A-8CD7-48D1-A82C-8FB2FE1C6F7E}" presName="linNode" presStyleCnt="0"/>
      <dgm:spPr/>
    </dgm:pt>
    <dgm:pt modelId="{5DE4087D-44C7-456D-81BB-7F5E9D538469}" type="pres">
      <dgm:prSet presAssocID="{196EF10A-8CD7-48D1-A82C-8FB2FE1C6F7E}" presName="parentText" presStyleLbl="node1" presStyleIdx="3" presStyleCnt="4" custLinFactNeighborX="-66" custLinFactNeighborY="1864">
        <dgm:presLayoutVars>
          <dgm:chMax val="1"/>
          <dgm:bulletEnabled val="1"/>
        </dgm:presLayoutVars>
      </dgm:prSet>
      <dgm:spPr/>
    </dgm:pt>
  </dgm:ptLst>
  <dgm:cxnLst>
    <dgm:cxn modelId="{FD60F514-BE1D-4F35-850C-A9F9E7E92443}" type="presOf" srcId="{82F2EE82-C337-449D-A0C5-9711EB22EA54}" destId="{322E77E1-0FE5-4A59-BCFD-90248DDD261E}" srcOrd="0" destOrd="0" presId="urn:microsoft.com/office/officeart/2005/8/layout/vList5"/>
    <dgm:cxn modelId="{F8B4BC15-BC3C-4835-A854-6031DFF58F71}" type="presOf" srcId="{7AB2896C-E3C0-42DB-BE93-79F7190EDB1F}" destId="{322E77E1-0FE5-4A59-BCFD-90248DDD261E}" srcOrd="0" destOrd="1" presId="urn:microsoft.com/office/officeart/2005/8/layout/vList5"/>
    <dgm:cxn modelId="{88085B16-FE49-45AD-B738-FAEC7046488C}" type="presOf" srcId="{4BF17FAF-94F5-4D55-BF5C-D7CF68412E7E}" destId="{BEC9B77F-738B-4091-879A-A56CC76A026F}" srcOrd="0" destOrd="0" presId="urn:microsoft.com/office/officeart/2005/8/layout/vList5"/>
    <dgm:cxn modelId="{117B5819-7D9A-4F50-BE57-0DDA38FAA9A5}" srcId="{85BA3DC2-3435-4719-9D9F-EC047AEC154B}" destId="{196EF10A-8CD7-48D1-A82C-8FB2FE1C6F7E}" srcOrd="3" destOrd="0" parTransId="{6641A837-BB88-48CF-BD32-F108C99A9610}" sibTransId="{6AD5EF87-AE73-46FC-ACDE-BC1177C02513}"/>
    <dgm:cxn modelId="{C3B4AC1A-0A6A-4E98-8ABE-8CA1CC1F20F3}" srcId="{F7D229F4-1BE6-4F85-BBA0-3A907E79E12A}" destId="{1A5ECD86-50FF-4421-B8A2-8CEECF6F5663}" srcOrd="1" destOrd="0" parTransId="{DF26373B-05BA-4498-A279-0489DB7CC190}" sibTransId="{3834C178-EF3F-423C-B4BE-FDA5916A08F2}"/>
    <dgm:cxn modelId="{9360131C-F197-43E0-B6B4-5299C8E8CF69}" srcId="{9A8377E7-5D48-4F2F-A85C-D409DCAC824E}" destId="{F52DC219-4457-4745-89DE-B86FF8BDD246}" srcOrd="2" destOrd="0" parTransId="{5B076CD5-94F0-490F-8A2A-D904DA3526BA}" sibTransId="{1DC42633-7AB5-4797-8655-CF75A8112EB2}"/>
    <dgm:cxn modelId="{2A5B6922-E813-4A90-BEE5-A00CC0215A3C}" srcId="{4BF17FAF-94F5-4D55-BF5C-D7CF68412E7E}" destId="{82F2EE82-C337-449D-A0C5-9711EB22EA54}" srcOrd="0" destOrd="0" parTransId="{91DC0945-9018-45E8-B5F6-4C26B2F44018}" sibTransId="{B29CA9E0-305F-4D26-B0F3-37DCB3A63987}"/>
    <dgm:cxn modelId="{A61D2124-8AB7-45E5-BA98-2797101D9D0F}" srcId="{85BA3DC2-3435-4719-9D9F-EC047AEC154B}" destId="{9A8377E7-5D48-4F2F-A85C-D409DCAC824E}" srcOrd="2" destOrd="0" parTransId="{84CC1A36-3539-458C-8EF7-ACA8EB483B4E}" sibTransId="{FCAC6454-7F91-4164-875B-3612664CA6D4}"/>
    <dgm:cxn modelId="{2087672D-AF86-4930-AEE2-1AC186D7030A}" type="presOf" srcId="{88AF44BD-A681-485A-8930-C769668DF511}" destId="{9D0B5BB8-CF0F-4DAB-9E1E-A8BC2059199E}" srcOrd="0" destOrd="0" presId="urn:microsoft.com/office/officeart/2005/8/layout/vList5"/>
    <dgm:cxn modelId="{07247238-1887-420C-AB08-CA77A084FD49}" type="presOf" srcId="{A770C0BF-1210-4064-8F41-252B2971B17C}" destId="{269B61C8-8FD7-4503-80E0-E5E1E5BF8221}" srcOrd="0" destOrd="1" presId="urn:microsoft.com/office/officeart/2005/8/layout/vList5"/>
    <dgm:cxn modelId="{B6BA6939-9CA2-4F94-86EC-3CBE8A91B1F5}" srcId="{9A8377E7-5D48-4F2F-A85C-D409DCAC824E}" destId="{A770C0BF-1210-4064-8F41-252B2971B17C}" srcOrd="1" destOrd="0" parTransId="{C6749043-E7B5-4037-B069-AA79BD2575C5}" sibTransId="{1384B0CE-3108-4D85-8848-8795901AB2C3}"/>
    <dgm:cxn modelId="{EA17C565-D5A1-4BAE-84A9-5E588C3E56BB}" type="presOf" srcId="{0F901A08-FAC8-4244-9477-402297FE10D6}" destId="{269B61C8-8FD7-4503-80E0-E5E1E5BF8221}" srcOrd="0" destOrd="0" presId="urn:microsoft.com/office/officeart/2005/8/layout/vList5"/>
    <dgm:cxn modelId="{10A3D34D-D673-4BB1-8166-9168658D3603}" type="presOf" srcId="{1A5ECD86-50FF-4421-B8A2-8CEECF6F5663}" destId="{9D0B5BB8-CF0F-4DAB-9E1E-A8BC2059199E}" srcOrd="0" destOrd="1" presId="urn:microsoft.com/office/officeart/2005/8/layout/vList5"/>
    <dgm:cxn modelId="{D87AAC80-A92C-4A29-A715-ADBDCD3BD238}" type="presOf" srcId="{85BA3DC2-3435-4719-9D9F-EC047AEC154B}" destId="{16982461-FE3F-4CC4-A7B6-2377AA87A43A}" srcOrd="0" destOrd="0" presId="urn:microsoft.com/office/officeart/2005/8/layout/vList5"/>
    <dgm:cxn modelId="{DA54EE93-8620-4D22-862A-2C7D04344253}" type="presOf" srcId="{196EF10A-8CD7-48D1-A82C-8FB2FE1C6F7E}" destId="{5DE4087D-44C7-456D-81BB-7F5E9D538469}" srcOrd="0" destOrd="0" presId="urn:microsoft.com/office/officeart/2005/8/layout/vList5"/>
    <dgm:cxn modelId="{A033739C-E8D7-4D5A-82CD-48BCE25C5D12}" type="presOf" srcId="{F52DC219-4457-4745-89DE-B86FF8BDD246}" destId="{269B61C8-8FD7-4503-80E0-E5E1E5BF8221}" srcOrd="0" destOrd="2" presId="urn:microsoft.com/office/officeart/2005/8/layout/vList5"/>
    <dgm:cxn modelId="{CFF9579F-F7B9-4E28-B16D-DAB48A1BEDBD}" srcId="{9A8377E7-5D48-4F2F-A85C-D409DCAC824E}" destId="{0F901A08-FAC8-4244-9477-402297FE10D6}" srcOrd="0" destOrd="0" parTransId="{A0E1C3EE-7FF8-45F5-B390-4F6427E0DA58}" sibTransId="{4F9A556D-AFA4-4CA3-8F41-45CD3D562E04}"/>
    <dgm:cxn modelId="{1165EFB8-38AE-49BA-8BD4-40365B1F92EB}" srcId="{F7D229F4-1BE6-4F85-BBA0-3A907E79E12A}" destId="{88AF44BD-A681-485A-8930-C769668DF511}" srcOrd="0" destOrd="0" parTransId="{27FADFB0-C79D-49C1-A434-BDE303706D93}" sibTransId="{27D9840F-20D8-4A87-8062-4B227935C5E5}"/>
    <dgm:cxn modelId="{33D324C0-0063-41FE-A7E6-FE402FD9B262}" srcId="{85BA3DC2-3435-4719-9D9F-EC047AEC154B}" destId="{4BF17FAF-94F5-4D55-BF5C-D7CF68412E7E}" srcOrd="1" destOrd="0" parTransId="{241D61C2-9DF5-4BC9-B73B-3727D8370ECA}" sibTransId="{0B7563F0-0951-45FD-A002-E3E80DD65FAD}"/>
    <dgm:cxn modelId="{22EF6DCA-F85E-4EE4-9AA9-3A45754E3B49}" type="presOf" srcId="{9A8377E7-5D48-4F2F-A85C-D409DCAC824E}" destId="{52C2F0A3-8599-4230-85C3-4FBA734CEB21}" srcOrd="0" destOrd="0" presId="urn:microsoft.com/office/officeart/2005/8/layout/vList5"/>
    <dgm:cxn modelId="{D86700E9-893A-45AF-B8DC-C6F0C85EF0CA}" type="presOf" srcId="{F7D229F4-1BE6-4F85-BBA0-3A907E79E12A}" destId="{BCC774EC-7CBE-441D-B1E0-36C0FED27A13}" srcOrd="0" destOrd="0" presId="urn:microsoft.com/office/officeart/2005/8/layout/vList5"/>
    <dgm:cxn modelId="{CF5D71EB-7DBA-4DF9-BD9E-7CB601C14EBD}" srcId="{4BF17FAF-94F5-4D55-BF5C-D7CF68412E7E}" destId="{7AB2896C-E3C0-42DB-BE93-79F7190EDB1F}" srcOrd="1" destOrd="0" parTransId="{7CDFBBFC-4F7C-491E-8A75-D3CF269A0900}" sibTransId="{E2D6E5E2-B1E6-482E-86EF-8ABCD4FD58FE}"/>
    <dgm:cxn modelId="{A83DCBF7-81AC-44A5-87C5-A98B7D179C70}" srcId="{85BA3DC2-3435-4719-9D9F-EC047AEC154B}" destId="{F7D229F4-1BE6-4F85-BBA0-3A907E79E12A}" srcOrd="0" destOrd="0" parTransId="{FE6AA8CF-4ADE-4F95-8F7C-733E574E6CA9}" sibTransId="{1D6BE205-FAEE-482C-86D5-BB94A3559985}"/>
    <dgm:cxn modelId="{24CE1863-9F61-47FF-82A2-35CACC39D1E0}" type="presParOf" srcId="{16982461-FE3F-4CC4-A7B6-2377AA87A43A}" destId="{77AC7216-9297-4496-846A-64EA03E5815D}" srcOrd="0" destOrd="0" presId="urn:microsoft.com/office/officeart/2005/8/layout/vList5"/>
    <dgm:cxn modelId="{6F592D94-9156-446F-A1DB-812508EF11C0}" type="presParOf" srcId="{77AC7216-9297-4496-846A-64EA03E5815D}" destId="{BCC774EC-7CBE-441D-B1E0-36C0FED27A13}" srcOrd="0" destOrd="0" presId="urn:microsoft.com/office/officeart/2005/8/layout/vList5"/>
    <dgm:cxn modelId="{D81AF0B1-3339-4778-853D-49C415C72FA6}" type="presParOf" srcId="{77AC7216-9297-4496-846A-64EA03E5815D}" destId="{9D0B5BB8-CF0F-4DAB-9E1E-A8BC2059199E}" srcOrd="1" destOrd="0" presId="urn:microsoft.com/office/officeart/2005/8/layout/vList5"/>
    <dgm:cxn modelId="{DDC98497-67A6-45A1-AC2C-8FDAB10A58A3}" type="presParOf" srcId="{16982461-FE3F-4CC4-A7B6-2377AA87A43A}" destId="{2E73B5CC-C7F3-4A5C-9574-C9CC6965C13F}" srcOrd="1" destOrd="0" presId="urn:microsoft.com/office/officeart/2005/8/layout/vList5"/>
    <dgm:cxn modelId="{373E41F7-1FD4-4719-A00B-500DE08264A9}" type="presParOf" srcId="{16982461-FE3F-4CC4-A7B6-2377AA87A43A}" destId="{7DF49124-15C5-498D-9006-00184D7B80FA}" srcOrd="2" destOrd="0" presId="urn:microsoft.com/office/officeart/2005/8/layout/vList5"/>
    <dgm:cxn modelId="{A0FC6431-FFBC-4649-AEA4-15245555CF7D}" type="presParOf" srcId="{7DF49124-15C5-498D-9006-00184D7B80FA}" destId="{BEC9B77F-738B-4091-879A-A56CC76A026F}" srcOrd="0" destOrd="0" presId="urn:microsoft.com/office/officeart/2005/8/layout/vList5"/>
    <dgm:cxn modelId="{A99865D5-E60A-45FC-987E-08155F95AA4F}" type="presParOf" srcId="{7DF49124-15C5-498D-9006-00184D7B80FA}" destId="{322E77E1-0FE5-4A59-BCFD-90248DDD261E}" srcOrd="1" destOrd="0" presId="urn:microsoft.com/office/officeart/2005/8/layout/vList5"/>
    <dgm:cxn modelId="{44885E8A-4B7C-49AF-888D-D0093201B900}" type="presParOf" srcId="{16982461-FE3F-4CC4-A7B6-2377AA87A43A}" destId="{D4CA649A-840B-4DBF-B7A5-419D950CB9D2}" srcOrd="3" destOrd="0" presId="urn:microsoft.com/office/officeart/2005/8/layout/vList5"/>
    <dgm:cxn modelId="{A7511AA7-4A41-443B-A458-E12A870A5EDD}" type="presParOf" srcId="{16982461-FE3F-4CC4-A7B6-2377AA87A43A}" destId="{F7F587CD-A97B-452D-B82B-1206C3C7D4E9}" srcOrd="4" destOrd="0" presId="urn:microsoft.com/office/officeart/2005/8/layout/vList5"/>
    <dgm:cxn modelId="{61481B93-92CE-47DD-9691-832D419A18C1}" type="presParOf" srcId="{F7F587CD-A97B-452D-B82B-1206C3C7D4E9}" destId="{52C2F0A3-8599-4230-85C3-4FBA734CEB21}" srcOrd="0" destOrd="0" presId="urn:microsoft.com/office/officeart/2005/8/layout/vList5"/>
    <dgm:cxn modelId="{6D9CE127-EE1D-4A43-A64D-9949FBF639D9}" type="presParOf" srcId="{F7F587CD-A97B-452D-B82B-1206C3C7D4E9}" destId="{269B61C8-8FD7-4503-80E0-E5E1E5BF8221}" srcOrd="1" destOrd="0" presId="urn:microsoft.com/office/officeart/2005/8/layout/vList5"/>
    <dgm:cxn modelId="{4BD895F4-879C-438A-BD58-4C76F5A22D3A}" type="presParOf" srcId="{16982461-FE3F-4CC4-A7B6-2377AA87A43A}" destId="{7D20CB38-AFF3-4CEB-9785-418B0AEF7A36}" srcOrd="5" destOrd="0" presId="urn:microsoft.com/office/officeart/2005/8/layout/vList5"/>
    <dgm:cxn modelId="{5D093B07-14D8-49AD-A42C-452366B61E2F}" type="presParOf" srcId="{16982461-FE3F-4CC4-A7B6-2377AA87A43A}" destId="{815C37AC-0F6B-4716-9E17-67FA2665B04E}" srcOrd="6" destOrd="0" presId="urn:microsoft.com/office/officeart/2005/8/layout/vList5"/>
    <dgm:cxn modelId="{9A7A4AB8-8BA6-4C66-B192-5E3726F03CE3}" type="presParOf" srcId="{815C37AC-0F6B-4716-9E17-67FA2665B04E}" destId="{5DE4087D-44C7-456D-81BB-7F5E9D53846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8F51E2-05BF-4852-A13F-B57D8E5A7F03}" type="doc">
      <dgm:prSet loTypeId="urn:microsoft.com/office/officeart/2005/8/layout/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59B579B0-44E3-4A5C-B623-59142A500DE7}">
      <dgm:prSet phldrT="[Text]"/>
      <dgm:spPr/>
      <dgm:t>
        <a:bodyPr/>
        <a:lstStyle/>
        <a:p>
          <a:r>
            <a:rPr lang="en-US" dirty="0"/>
            <a:t>Student iEnabler</a:t>
          </a:r>
          <a:endParaRPr lang="en-ZA" dirty="0"/>
        </a:p>
      </dgm:t>
    </dgm:pt>
    <dgm:pt modelId="{FDB878B6-04DE-4D60-9C58-D3DFB49BB9C6}" type="parTrans" cxnId="{AF9CCC8E-E550-4ECA-B067-F75E0EF3FC0B}">
      <dgm:prSet/>
      <dgm:spPr/>
      <dgm:t>
        <a:bodyPr/>
        <a:lstStyle/>
        <a:p>
          <a:endParaRPr lang="en-ZA"/>
        </a:p>
      </dgm:t>
    </dgm:pt>
    <dgm:pt modelId="{3D3DEF0F-9291-4BE4-BD54-06177107D0B9}" type="sibTrans" cxnId="{AF9CCC8E-E550-4ECA-B067-F75E0EF3FC0B}">
      <dgm:prSet/>
      <dgm:spPr/>
      <dgm:t>
        <a:bodyPr/>
        <a:lstStyle/>
        <a:p>
          <a:endParaRPr lang="en-ZA"/>
        </a:p>
      </dgm:t>
    </dgm:pt>
    <dgm:pt modelId="{16632CA3-3A7B-4B35-A9C2-65C68BA2F3E5}">
      <dgm:prSet phldrT="[Text]"/>
      <dgm:spPr/>
      <dgm:t>
        <a:bodyPr/>
        <a:lstStyle/>
        <a:p>
          <a:r>
            <a:rPr lang="en-US" dirty="0"/>
            <a:t>Students apply online </a:t>
          </a:r>
          <a:endParaRPr lang="en-ZA" dirty="0"/>
        </a:p>
      </dgm:t>
    </dgm:pt>
    <dgm:pt modelId="{14EF4872-7857-4540-A16A-5EEB2E0CFFC6}" type="parTrans" cxnId="{F9D79D7F-72A3-4FB2-8ACA-3148F2E8055F}">
      <dgm:prSet/>
      <dgm:spPr/>
      <dgm:t>
        <a:bodyPr/>
        <a:lstStyle/>
        <a:p>
          <a:endParaRPr lang="en-ZA"/>
        </a:p>
      </dgm:t>
    </dgm:pt>
    <dgm:pt modelId="{F79A1FD3-B819-4BBB-A322-1F410FF582A5}" type="sibTrans" cxnId="{F9D79D7F-72A3-4FB2-8ACA-3148F2E8055F}">
      <dgm:prSet/>
      <dgm:spPr/>
      <dgm:t>
        <a:bodyPr/>
        <a:lstStyle/>
        <a:p>
          <a:endParaRPr lang="en-ZA"/>
        </a:p>
      </dgm:t>
    </dgm:pt>
    <dgm:pt modelId="{D4C61C5D-7DB3-4F6E-8845-4B605E51258F}">
      <dgm:prSet phldrT="[Text]"/>
      <dgm:spPr/>
      <dgm:t>
        <a:bodyPr/>
        <a:lstStyle/>
        <a:p>
          <a:r>
            <a:rPr lang="en-US" dirty="0"/>
            <a:t>ITS</a:t>
          </a:r>
          <a:endParaRPr lang="en-ZA" dirty="0"/>
        </a:p>
      </dgm:t>
    </dgm:pt>
    <dgm:pt modelId="{7B39CCA8-AB82-4EA5-974E-F4A06D89C27E}" type="parTrans" cxnId="{186A1083-F1D7-426A-B3C3-9355E6BA8659}">
      <dgm:prSet/>
      <dgm:spPr/>
      <dgm:t>
        <a:bodyPr/>
        <a:lstStyle/>
        <a:p>
          <a:endParaRPr lang="en-ZA"/>
        </a:p>
      </dgm:t>
    </dgm:pt>
    <dgm:pt modelId="{EC5C3464-BFA1-4C02-9F14-C04976855375}" type="sibTrans" cxnId="{186A1083-F1D7-426A-B3C3-9355E6BA8659}">
      <dgm:prSet/>
      <dgm:spPr/>
      <dgm:t>
        <a:bodyPr/>
        <a:lstStyle/>
        <a:p>
          <a:endParaRPr lang="en-ZA"/>
        </a:p>
      </dgm:t>
    </dgm:pt>
    <dgm:pt modelId="{DEEFF994-CC85-43A3-8E2E-728FEA09016E}">
      <dgm:prSet phldrT="[Text]"/>
      <dgm:spPr/>
      <dgm:t>
        <a:bodyPr/>
        <a:lstStyle/>
        <a:p>
          <a:r>
            <a:rPr lang="en-US" dirty="0"/>
            <a:t>RASA staff accepts/ rejects online</a:t>
          </a:r>
          <a:endParaRPr lang="en-ZA" dirty="0"/>
        </a:p>
      </dgm:t>
    </dgm:pt>
    <dgm:pt modelId="{E10B28CF-D820-4A3E-97EC-FA58BD1AD952}" type="parTrans" cxnId="{1F1A8317-33F1-4809-954F-599D3F45D7F1}">
      <dgm:prSet/>
      <dgm:spPr/>
      <dgm:t>
        <a:bodyPr/>
        <a:lstStyle/>
        <a:p>
          <a:endParaRPr lang="en-ZA"/>
        </a:p>
      </dgm:t>
    </dgm:pt>
    <dgm:pt modelId="{E0D221F6-4ECB-4D52-BE33-8A7CF8456A75}" type="sibTrans" cxnId="{1F1A8317-33F1-4809-954F-599D3F45D7F1}">
      <dgm:prSet/>
      <dgm:spPr/>
      <dgm:t>
        <a:bodyPr/>
        <a:lstStyle/>
        <a:p>
          <a:endParaRPr lang="en-ZA"/>
        </a:p>
      </dgm:t>
    </dgm:pt>
    <dgm:pt modelId="{E2DF2904-AA68-478C-92CC-C02C2CCCD4E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Student iEnabler</a:t>
          </a:r>
          <a:endParaRPr lang="en-ZA" dirty="0"/>
        </a:p>
      </dgm:t>
    </dgm:pt>
    <dgm:pt modelId="{BC02EE26-963E-4C11-96D4-5763527DC46D}" type="parTrans" cxnId="{A8EA471B-5749-4FD8-A623-345BD0A11563}">
      <dgm:prSet/>
      <dgm:spPr/>
      <dgm:t>
        <a:bodyPr/>
        <a:lstStyle/>
        <a:p>
          <a:endParaRPr lang="en-ZA"/>
        </a:p>
      </dgm:t>
    </dgm:pt>
    <dgm:pt modelId="{C1B3C2FA-B3D5-459A-A5C6-A64DB8F4D1B8}" type="sibTrans" cxnId="{A8EA471B-5749-4FD8-A623-345BD0A11563}">
      <dgm:prSet/>
      <dgm:spPr/>
      <dgm:t>
        <a:bodyPr/>
        <a:lstStyle/>
        <a:p>
          <a:endParaRPr lang="en-ZA"/>
        </a:p>
      </dgm:t>
    </dgm:pt>
    <dgm:pt modelId="{5AFFBA20-8B61-4F0C-AAA3-5449AF68A4EA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Student notified</a:t>
          </a:r>
          <a:endParaRPr lang="en-ZA" dirty="0"/>
        </a:p>
      </dgm:t>
    </dgm:pt>
    <dgm:pt modelId="{5F88B0A3-E2C4-49BC-AF58-6DC6A0EB2543}" type="parTrans" cxnId="{0724C990-1157-47B3-BBE1-2E4789743420}">
      <dgm:prSet/>
      <dgm:spPr/>
      <dgm:t>
        <a:bodyPr/>
        <a:lstStyle/>
        <a:p>
          <a:endParaRPr lang="en-ZA"/>
        </a:p>
      </dgm:t>
    </dgm:pt>
    <dgm:pt modelId="{23B1F14F-88E9-48B1-B2CF-E9C90B14D783}" type="sibTrans" cxnId="{0724C990-1157-47B3-BBE1-2E4789743420}">
      <dgm:prSet/>
      <dgm:spPr/>
      <dgm:t>
        <a:bodyPr/>
        <a:lstStyle/>
        <a:p>
          <a:endParaRPr lang="en-ZA"/>
        </a:p>
      </dgm:t>
    </dgm:pt>
    <dgm:pt modelId="{F3F50F26-6BE2-46E9-92B1-43712655A21B}">
      <dgm:prSet phldrT="[Text]"/>
      <dgm:spPr/>
      <dgm:t>
        <a:bodyPr/>
        <a:lstStyle/>
        <a:p>
          <a:r>
            <a:rPr lang="en-US" dirty="0"/>
            <a:t>Only see eligible residences</a:t>
          </a:r>
          <a:endParaRPr lang="en-ZA" dirty="0"/>
        </a:p>
      </dgm:t>
    </dgm:pt>
    <dgm:pt modelId="{B4E6EA89-1863-4A54-8698-2379E9221A63}" type="parTrans" cxnId="{522F3796-14E7-47BA-BFA4-D87D8DA0FE45}">
      <dgm:prSet/>
      <dgm:spPr/>
      <dgm:t>
        <a:bodyPr/>
        <a:lstStyle/>
        <a:p>
          <a:endParaRPr lang="en-ZA"/>
        </a:p>
      </dgm:t>
    </dgm:pt>
    <dgm:pt modelId="{B0B44943-DD46-4FB5-8BD1-F6B0EBFF8FC9}" type="sibTrans" cxnId="{522F3796-14E7-47BA-BFA4-D87D8DA0FE45}">
      <dgm:prSet/>
      <dgm:spPr/>
      <dgm:t>
        <a:bodyPr/>
        <a:lstStyle/>
        <a:p>
          <a:endParaRPr lang="en-ZA"/>
        </a:p>
      </dgm:t>
    </dgm:pt>
    <dgm:pt modelId="{764926E0-4309-4DB8-B660-90C618BB23FC}">
      <dgm:prSet phldrT="[Text]"/>
      <dgm:spPr/>
      <dgm:t>
        <a:bodyPr/>
        <a:lstStyle/>
        <a:p>
          <a:r>
            <a:rPr lang="en-US" dirty="0"/>
            <a:t>Apply own choice</a:t>
          </a:r>
          <a:endParaRPr lang="en-ZA" dirty="0"/>
        </a:p>
      </dgm:t>
    </dgm:pt>
    <dgm:pt modelId="{22671CEB-E1A3-493D-B701-BAE6A0ED47D6}" type="parTrans" cxnId="{C890DD11-3CCC-4D23-8CF8-0A404E9EB6A5}">
      <dgm:prSet/>
      <dgm:spPr/>
      <dgm:t>
        <a:bodyPr/>
        <a:lstStyle/>
        <a:p>
          <a:endParaRPr lang="en-ZA"/>
        </a:p>
      </dgm:t>
    </dgm:pt>
    <dgm:pt modelId="{3C02ED29-6B31-48A0-A389-AC2D051CADBA}" type="sibTrans" cxnId="{C890DD11-3CCC-4D23-8CF8-0A404E9EB6A5}">
      <dgm:prSet/>
      <dgm:spPr/>
      <dgm:t>
        <a:bodyPr/>
        <a:lstStyle/>
        <a:p>
          <a:endParaRPr lang="en-ZA"/>
        </a:p>
      </dgm:t>
    </dgm:pt>
    <dgm:pt modelId="{48F4BD9E-D564-4B1A-A8C0-14E236A756C1}">
      <dgm:prSet phldrT="[Text]"/>
      <dgm:spPr/>
      <dgm:t>
        <a:bodyPr/>
        <a:lstStyle/>
        <a:p>
          <a:r>
            <a:rPr lang="en-US" dirty="0"/>
            <a:t>Registered on acceptance</a:t>
          </a:r>
          <a:endParaRPr lang="en-ZA" dirty="0"/>
        </a:p>
      </dgm:t>
    </dgm:pt>
    <dgm:pt modelId="{F3AE1ABD-F6A2-4A72-805E-F1EE9A2CA9BC}" type="parTrans" cxnId="{D6DFE475-31B8-45A0-A61B-1FE44E0356C0}">
      <dgm:prSet/>
      <dgm:spPr/>
      <dgm:t>
        <a:bodyPr/>
        <a:lstStyle/>
        <a:p>
          <a:endParaRPr lang="en-ZA"/>
        </a:p>
      </dgm:t>
    </dgm:pt>
    <dgm:pt modelId="{ED8AC256-EF17-4B4D-A80D-0BB9D16A9257}" type="sibTrans" cxnId="{D6DFE475-31B8-45A0-A61B-1FE44E0356C0}">
      <dgm:prSet/>
      <dgm:spPr/>
      <dgm:t>
        <a:bodyPr/>
        <a:lstStyle/>
        <a:p>
          <a:endParaRPr lang="en-ZA"/>
        </a:p>
      </dgm:t>
    </dgm:pt>
    <dgm:pt modelId="{CE7805C9-AC18-4A8B-97F8-12EB7EA8AED0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Can view registration online</a:t>
          </a:r>
          <a:endParaRPr lang="en-ZA" dirty="0"/>
        </a:p>
      </dgm:t>
    </dgm:pt>
    <dgm:pt modelId="{3A950872-EBE6-47E0-8191-4282A93915D6}" type="parTrans" cxnId="{BBAC4E89-2F37-497C-BBA4-74AAC9407DB9}">
      <dgm:prSet/>
      <dgm:spPr/>
      <dgm:t>
        <a:bodyPr/>
        <a:lstStyle/>
        <a:p>
          <a:endParaRPr lang="en-ZA"/>
        </a:p>
      </dgm:t>
    </dgm:pt>
    <dgm:pt modelId="{E74A2EBD-7BAC-4E25-8BD4-3E3D083F264B}" type="sibTrans" cxnId="{BBAC4E89-2F37-497C-BBA4-74AAC9407DB9}">
      <dgm:prSet/>
      <dgm:spPr/>
      <dgm:t>
        <a:bodyPr/>
        <a:lstStyle/>
        <a:p>
          <a:endParaRPr lang="en-ZA"/>
        </a:p>
      </dgm:t>
    </dgm:pt>
    <dgm:pt modelId="{1A66232E-0B38-45CE-8793-C905FB8A0D5F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To cancel done online, must be accepted</a:t>
          </a:r>
          <a:endParaRPr lang="en-ZA" dirty="0"/>
        </a:p>
      </dgm:t>
    </dgm:pt>
    <dgm:pt modelId="{6CEE84D1-5106-46D3-8D4B-D079E6C17365}" type="parTrans" cxnId="{53461262-B81F-4C23-ACA1-1283C922D988}">
      <dgm:prSet/>
      <dgm:spPr/>
      <dgm:t>
        <a:bodyPr/>
        <a:lstStyle/>
        <a:p>
          <a:endParaRPr lang="en-ZA"/>
        </a:p>
      </dgm:t>
    </dgm:pt>
    <dgm:pt modelId="{3888FADC-902A-486B-9463-64B90F0C3743}" type="sibTrans" cxnId="{53461262-B81F-4C23-ACA1-1283C922D988}">
      <dgm:prSet/>
      <dgm:spPr/>
      <dgm:t>
        <a:bodyPr/>
        <a:lstStyle/>
        <a:p>
          <a:endParaRPr lang="en-ZA"/>
        </a:p>
      </dgm:t>
    </dgm:pt>
    <dgm:pt modelId="{1F5179AC-FEF9-494C-9AC8-EC2B742AAFEF}" type="pres">
      <dgm:prSet presAssocID="{F98F51E2-05BF-4852-A13F-B57D8E5A7F03}" presName="linearFlow" presStyleCnt="0">
        <dgm:presLayoutVars>
          <dgm:dir/>
          <dgm:animLvl val="lvl"/>
          <dgm:resizeHandles val="exact"/>
        </dgm:presLayoutVars>
      </dgm:prSet>
      <dgm:spPr/>
    </dgm:pt>
    <dgm:pt modelId="{9E9F319A-CE55-4E0A-B4F4-9F9A2CAAA897}" type="pres">
      <dgm:prSet presAssocID="{59B579B0-44E3-4A5C-B623-59142A500DE7}" presName="composite" presStyleCnt="0"/>
      <dgm:spPr/>
    </dgm:pt>
    <dgm:pt modelId="{B923BCE2-6627-41E4-BF4D-F3760064900C}" type="pres">
      <dgm:prSet presAssocID="{59B579B0-44E3-4A5C-B623-59142A500DE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9EFF6DD-47CB-4854-9982-463971A25D34}" type="pres">
      <dgm:prSet presAssocID="{59B579B0-44E3-4A5C-B623-59142A500DE7}" presName="parSh" presStyleLbl="node1" presStyleIdx="0" presStyleCnt="3"/>
      <dgm:spPr/>
    </dgm:pt>
    <dgm:pt modelId="{E46980DE-C8CD-47A1-BA55-A71CDDE5E5CB}" type="pres">
      <dgm:prSet presAssocID="{59B579B0-44E3-4A5C-B623-59142A500DE7}" presName="desTx" presStyleLbl="fgAcc1" presStyleIdx="0" presStyleCnt="3">
        <dgm:presLayoutVars>
          <dgm:bulletEnabled val="1"/>
        </dgm:presLayoutVars>
      </dgm:prSet>
      <dgm:spPr/>
    </dgm:pt>
    <dgm:pt modelId="{43512723-E4CC-4BE3-93ED-E2645B8661A7}" type="pres">
      <dgm:prSet presAssocID="{3D3DEF0F-9291-4BE4-BD54-06177107D0B9}" presName="sibTrans" presStyleLbl="sibTrans2D1" presStyleIdx="0" presStyleCnt="2"/>
      <dgm:spPr/>
    </dgm:pt>
    <dgm:pt modelId="{2532DAD6-E947-433D-A66C-E00280DFD24D}" type="pres">
      <dgm:prSet presAssocID="{3D3DEF0F-9291-4BE4-BD54-06177107D0B9}" presName="connTx" presStyleLbl="sibTrans2D1" presStyleIdx="0" presStyleCnt="2"/>
      <dgm:spPr/>
    </dgm:pt>
    <dgm:pt modelId="{D5C68423-C0B9-4A61-8E2F-6C3C4050415D}" type="pres">
      <dgm:prSet presAssocID="{D4C61C5D-7DB3-4F6E-8845-4B605E51258F}" presName="composite" presStyleCnt="0"/>
      <dgm:spPr/>
    </dgm:pt>
    <dgm:pt modelId="{78D009E1-4BCD-453F-8D49-2931E1127D3F}" type="pres">
      <dgm:prSet presAssocID="{D4C61C5D-7DB3-4F6E-8845-4B605E51258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9C65C04-7BA4-45A0-AB17-542DB233C2B6}" type="pres">
      <dgm:prSet presAssocID="{D4C61C5D-7DB3-4F6E-8845-4B605E51258F}" presName="parSh" presStyleLbl="node1" presStyleIdx="1" presStyleCnt="3"/>
      <dgm:spPr/>
    </dgm:pt>
    <dgm:pt modelId="{F81212CD-1A66-4571-97A6-F88DAFA0C682}" type="pres">
      <dgm:prSet presAssocID="{D4C61C5D-7DB3-4F6E-8845-4B605E51258F}" presName="desTx" presStyleLbl="fgAcc1" presStyleIdx="1" presStyleCnt="3">
        <dgm:presLayoutVars>
          <dgm:bulletEnabled val="1"/>
        </dgm:presLayoutVars>
      </dgm:prSet>
      <dgm:spPr/>
    </dgm:pt>
    <dgm:pt modelId="{79915C78-D280-41A9-9499-D07D4848A4F7}" type="pres">
      <dgm:prSet presAssocID="{EC5C3464-BFA1-4C02-9F14-C04976855375}" presName="sibTrans" presStyleLbl="sibTrans2D1" presStyleIdx="1" presStyleCnt="2"/>
      <dgm:spPr/>
    </dgm:pt>
    <dgm:pt modelId="{03EF20BD-C8E1-43F1-A87F-18CC689ECA96}" type="pres">
      <dgm:prSet presAssocID="{EC5C3464-BFA1-4C02-9F14-C04976855375}" presName="connTx" presStyleLbl="sibTrans2D1" presStyleIdx="1" presStyleCnt="2"/>
      <dgm:spPr/>
    </dgm:pt>
    <dgm:pt modelId="{4BCB1181-99B0-45E0-99E7-D697B65B6D66}" type="pres">
      <dgm:prSet presAssocID="{E2DF2904-AA68-478C-92CC-C02C2CCCD4E2}" presName="composite" presStyleCnt="0"/>
      <dgm:spPr/>
    </dgm:pt>
    <dgm:pt modelId="{9E992ED7-67AC-4B2B-8750-4B772806D91F}" type="pres">
      <dgm:prSet presAssocID="{E2DF2904-AA68-478C-92CC-C02C2CCCD4E2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22119BD-8B71-48A8-BE06-37B562DC3CAA}" type="pres">
      <dgm:prSet presAssocID="{E2DF2904-AA68-478C-92CC-C02C2CCCD4E2}" presName="parSh" presStyleLbl="node1" presStyleIdx="2" presStyleCnt="3"/>
      <dgm:spPr/>
    </dgm:pt>
    <dgm:pt modelId="{9469A7DE-F6FD-43A6-A20E-41CA55286F6F}" type="pres">
      <dgm:prSet presAssocID="{E2DF2904-AA68-478C-92CC-C02C2CCCD4E2}" presName="desTx" presStyleLbl="fgAcc1" presStyleIdx="2" presStyleCnt="3">
        <dgm:presLayoutVars>
          <dgm:bulletEnabled val="1"/>
        </dgm:presLayoutVars>
      </dgm:prSet>
      <dgm:spPr/>
    </dgm:pt>
  </dgm:ptLst>
  <dgm:cxnLst>
    <dgm:cxn modelId="{AD0DA007-EA70-4371-81C5-AD44EEC2E8C0}" type="presOf" srcId="{D4C61C5D-7DB3-4F6E-8845-4B605E51258F}" destId="{29C65C04-7BA4-45A0-AB17-542DB233C2B6}" srcOrd="1" destOrd="0" presId="urn:microsoft.com/office/officeart/2005/8/layout/process3"/>
    <dgm:cxn modelId="{843E9F08-5C54-4C8F-8317-D735DABAE145}" type="presOf" srcId="{F3F50F26-6BE2-46E9-92B1-43712655A21B}" destId="{E46980DE-C8CD-47A1-BA55-A71CDDE5E5CB}" srcOrd="0" destOrd="1" presId="urn:microsoft.com/office/officeart/2005/8/layout/process3"/>
    <dgm:cxn modelId="{C890DD11-3CCC-4D23-8CF8-0A404E9EB6A5}" srcId="{59B579B0-44E3-4A5C-B623-59142A500DE7}" destId="{764926E0-4309-4DB8-B660-90C618BB23FC}" srcOrd="2" destOrd="0" parTransId="{22671CEB-E1A3-493D-B701-BAE6A0ED47D6}" sibTransId="{3C02ED29-6B31-48A0-A389-AC2D051CADBA}"/>
    <dgm:cxn modelId="{1F1A8317-33F1-4809-954F-599D3F45D7F1}" srcId="{D4C61C5D-7DB3-4F6E-8845-4B605E51258F}" destId="{DEEFF994-CC85-43A3-8E2E-728FEA09016E}" srcOrd="0" destOrd="0" parTransId="{E10B28CF-D820-4A3E-97EC-FA58BD1AD952}" sibTransId="{E0D221F6-4ECB-4D52-BE33-8A7CF8456A75}"/>
    <dgm:cxn modelId="{A8EA471B-5749-4FD8-A623-345BD0A11563}" srcId="{F98F51E2-05BF-4852-A13F-B57D8E5A7F03}" destId="{E2DF2904-AA68-478C-92CC-C02C2CCCD4E2}" srcOrd="2" destOrd="0" parTransId="{BC02EE26-963E-4C11-96D4-5763527DC46D}" sibTransId="{C1B3C2FA-B3D5-459A-A5C6-A64DB8F4D1B8}"/>
    <dgm:cxn modelId="{DFE7AD26-D488-43A3-9B15-AA3D0989AC99}" type="presOf" srcId="{1A66232E-0B38-45CE-8793-C905FB8A0D5F}" destId="{9469A7DE-F6FD-43A6-A20E-41CA55286F6F}" srcOrd="0" destOrd="2" presId="urn:microsoft.com/office/officeart/2005/8/layout/process3"/>
    <dgm:cxn modelId="{9C5D0C3A-95E3-4857-8036-60BE5E8F6E48}" type="presOf" srcId="{59B579B0-44E3-4A5C-B623-59142A500DE7}" destId="{49EFF6DD-47CB-4854-9982-463971A25D34}" srcOrd="1" destOrd="0" presId="urn:microsoft.com/office/officeart/2005/8/layout/process3"/>
    <dgm:cxn modelId="{A873815E-A5A0-47EE-91E2-1888F7C1CC9C}" type="presOf" srcId="{EC5C3464-BFA1-4C02-9F14-C04976855375}" destId="{79915C78-D280-41A9-9499-D07D4848A4F7}" srcOrd="0" destOrd="0" presId="urn:microsoft.com/office/officeart/2005/8/layout/process3"/>
    <dgm:cxn modelId="{53461262-B81F-4C23-ACA1-1283C922D988}" srcId="{E2DF2904-AA68-478C-92CC-C02C2CCCD4E2}" destId="{1A66232E-0B38-45CE-8793-C905FB8A0D5F}" srcOrd="2" destOrd="0" parTransId="{6CEE84D1-5106-46D3-8D4B-D079E6C17365}" sibTransId="{3888FADC-902A-486B-9463-64B90F0C3743}"/>
    <dgm:cxn modelId="{D6DFE475-31B8-45A0-A61B-1FE44E0356C0}" srcId="{D4C61C5D-7DB3-4F6E-8845-4B605E51258F}" destId="{48F4BD9E-D564-4B1A-A8C0-14E236A756C1}" srcOrd="1" destOrd="0" parTransId="{F3AE1ABD-F6A2-4A72-805E-F1EE9A2CA9BC}" sibTransId="{ED8AC256-EF17-4B4D-A80D-0BB9D16A9257}"/>
    <dgm:cxn modelId="{AA556178-BEDD-4604-937D-BDB145E644D5}" type="presOf" srcId="{D4C61C5D-7DB3-4F6E-8845-4B605E51258F}" destId="{78D009E1-4BCD-453F-8D49-2931E1127D3F}" srcOrd="0" destOrd="0" presId="urn:microsoft.com/office/officeart/2005/8/layout/process3"/>
    <dgm:cxn modelId="{F9D79D7F-72A3-4FB2-8ACA-3148F2E8055F}" srcId="{59B579B0-44E3-4A5C-B623-59142A500DE7}" destId="{16632CA3-3A7B-4B35-A9C2-65C68BA2F3E5}" srcOrd="0" destOrd="0" parTransId="{14EF4872-7857-4540-A16A-5EEB2E0CFFC6}" sibTransId="{F79A1FD3-B819-4BBB-A322-1F410FF582A5}"/>
    <dgm:cxn modelId="{186A1083-F1D7-426A-B3C3-9355E6BA8659}" srcId="{F98F51E2-05BF-4852-A13F-B57D8E5A7F03}" destId="{D4C61C5D-7DB3-4F6E-8845-4B605E51258F}" srcOrd="1" destOrd="0" parTransId="{7B39CCA8-AB82-4EA5-974E-F4A06D89C27E}" sibTransId="{EC5C3464-BFA1-4C02-9F14-C04976855375}"/>
    <dgm:cxn modelId="{BBAC4E89-2F37-497C-BBA4-74AAC9407DB9}" srcId="{E2DF2904-AA68-478C-92CC-C02C2CCCD4E2}" destId="{CE7805C9-AC18-4A8B-97F8-12EB7EA8AED0}" srcOrd="1" destOrd="0" parTransId="{3A950872-EBE6-47E0-8191-4282A93915D6}" sibTransId="{E74A2EBD-7BAC-4E25-8BD4-3E3D083F264B}"/>
    <dgm:cxn modelId="{1E67098B-A94A-4632-9DF7-763D46A1EB0A}" type="presOf" srcId="{E2DF2904-AA68-478C-92CC-C02C2CCCD4E2}" destId="{E22119BD-8B71-48A8-BE06-37B562DC3CAA}" srcOrd="1" destOrd="0" presId="urn:microsoft.com/office/officeart/2005/8/layout/process3"/>
    <dgm:cxn modelId="{AF9CCC8E-E550-4ECA-B067-F75E0EF3FC0B}" srcId="{F98F51E2-05BF-4852-A13F-B57D8E5A7F03}" destId="{59B579B0-44E3-4A5C-B623-59142A500DE7}" srcOrd="0" destOrd="0" parTransId="{FDB878B6-04DE-4D60-9C58-D3DFB49BB9C6}" sibTransId="{3D3DEF0F-9291-4BE4-BD54-06177107D0B9}"/>
    <dgm:cxn modelId="{0724C990-1157-47B3-BBE1-2E4789743420}" srcId="{E2DF2904-AA68-478C-92CC-C02C2CCCD4E2}" destId="{5AFFBA20-8B61-4F0C-AAA3-5449AF68A4EA}" srcOrd="0" destOrd="0" parTransId="{5F88B0A3-E2C4-49BC-AF58-6DC6A0EB2543}" sibTransId="{23B1F14F-88E9-48B1-B2CF-E9C90B14D783}"/>
    <dgm:cxn modelId="{522F3796-14E7-47BA-BFA4-D87D8DA0FE45}" srcId="{59B579B0-44E3-4A5C-B623-59142A500DE7}" destId="{F3F50F26-6BE2-46E9-92B1-43712655A21B}" srcOrd="1" destOrd="0" parTransId="{B4E6EA89-1863-4A54-8698-2379E9221A63}" sibTransId="{B0B44943-DD46-4FB5-8BD1-F6B0EBFF8FC9}"/>
    <dgm:cxn modelId="{228C1D9D-0FF1-4AC1-9AE5-33DC7D503143}" type="presOf" srcId="{3D3DEF0F-9291-4BE4-BD54-06177107D0B9}" destId="{43512723-E4CC-4BE3-93ED-E2645B8661A7}" srcOrd="0" destOrd="0" presId="urn:microsoft.com/office/officeart/2005/8/layout/process3"/>
    <dgm:cxn modelId="{0811B89E-1C72-4E85-8F4D-58C5C6139A37}" type="presOf" srcId="{F98F51E2-05BF-4852-A13F-B57D8E5A7F03}" destId="{1F5179AC-FEF9-494C-9AC8-EC2B742AAFEF}" srcOrd="0" destOrd="0" presId="urn:microsoft.com/office/officeart/2005/8/layout/process3"/>
    <dgm:cxn modelId="{BD26B9A3-1879-4E01-9B20-EB7A78C0F34B}" type="presOf" srcId="{3D3DEF0F-9291-4BE4-BD54-06177107D0B9}" destId="{2532DAD6-E947-433D-A66C-E00280DFD24D}" srcOrd="1" destOrd="0" presId="urn:microsoft.com/office/officeart/2005/8/layout/process3"/>
    <dgm:cxn modelId="{693B31AD-C706-4CA5-BA9A-CD0776B5B7DF}" type="presOf" srcId="{E2DF2904-AA68-478C-92CC-C02C2CCCD4E2}" destId="{9E992ED7-67AC-4B2B-8750-4B772806D91F}" srcOrd="0" destOrd="0" presId="urn:microsoft.com/office/officeart/2005/8/layout/process3"/>
    <dgm:cxn modelId="{A816D1C0-19A7-457E-B1D0-C295367BDEE7}" type="presOf" srcId="{DEEFF994-CC85-43A3-8E2E-728FEA09016E}" destId="{F81212CD-1A66-4571-97A6-F88DAFA0C682}" srcOrd="0" destOrd="0" presId="urn:microsoft.com/office/officeart/2005/8/layout/process3"/>
    <dgm:cxn modelId="{897D26D0-4C38-4208-A055-6FD101D3EE57}" type="presOf" srcId="{16632CA3-3A7B-4B35-A9C2-65C68BA2F3E5}" destId="{E46980DE-C8CD-47A1-BA55-A71CDDE5E5CB}" srcOrd="0" destOrd="0" presId="urn:microsoft.com/office/officeart/2005/8/layout/process3"/>
    <dgm:cxn modelId="{B2561ED4-6B7E-4609-AC22-197AD4950D89}" type="presOf" srcId="{764926E0-4309-4DB8-B660-90C618BB23FC}" destId="{E46980DE-C8CD-47A1-BA55-A71CDDE5E5CB}" srcOrd="0" destOrd="2" presId="urn:microsoft.com/office/officeart/2005/8/layout/process3"/>
    <dgm:cxn modelId="{88B0B9E7-BC35-4A71-837C-5C75314C7C75}" type="presOf" srcId="{EC5C3464-BFA1-4C02-9F14-C04976855375}" destId="{03EF20BD-C8E1-43F1-A87F-18CC689ECA96}" srcOrd="1" destOrd="0" presId="urn:microsoft.com/office/officeart/2005/8/layout/process3"/>
    <dgm:cxn modelId="{BF09EDEC-D9DF-4FB6-92F7-B5FF6673B359}" type="presOf" srcId="{5AFFBA20-8B61-4F0C-AAA3-5449AF68A4EA}" destId="{9469A7DE-F6FD-43A6-A20E-41CA55286F6F}" srcOrd="0" destOrd="0" presId="urn:microsoft.com/office/officeart/2005/8/layout/process3"/>
    <dgm:cxn modelId="{E15771F2-23BD-42D4-B914-6B53344F1438}" type="presOf" srcId="{59B579B0-44E3-4A5C-B623-59142A500DE7}" destId="{B923BCE2-6627-41E4-BF4D-F3760064900C}" srcOrd="0" destOrd="0" presId="urn:microsoft.com/office/officeart/2005/8/layout/process3"/>
    <dgm:cxn modelId="{65BB77F4-9509-4D96-A183-567F89A4601D}" type="presOf" srcId="{48F4BD9E-D564-4B1A-A8C0-14E236A756C1}" destId="{F81212CD-1A66-4571-97A6-F88DAFA0C682}" srcOrd="0" destOrd="1" presId="urn:microsoft.com/office/officeart/2005/8/layout/process3"/>
    <dgm:cxn modelId="{B47927F9-E4FA-44F3-81A4-C01216CB8077}" type="presOf" srcId="{CE7805C9-AC18-4A8B-97F8-12EB7EA8AED0}" destId="{9469A7DE-F6FD-43A6-A20E-41CA55286F6F}" srcOrd="0" destOrd="1" presId="urn:microsoft.com/office/officeart/2005/8/layout/process3"/>
    <dgm:cxn modelId="{A569C36C-9A99-48F4-94C8-CA647A65807A}" type="presParOf" srcId="{1F5179AC-FEF9-494C-9AC8-EC2B742AAFEF}" destId="{9E9F319A-CE55-4E0A-B4F4-9F9A2CAAA897}" srcOrd="0" destOrd="0" presId="urn:microsoft.com/office/officeart/2005/8/layout/process3"/>
    <dgm:cxn modelId="{525224DA-A6CA-434D-AA72-7253A3DA81F3}" type="presParOf" srcId="{9E9F319A-CE55-4E0A-B4F4-9F9A2CAAA897}" destId="{B923BCE2-6627-41E4-BF4D-F3760064900C}" srcOrd="0" destOrd="0" presId="urn:microsoft.com/office/officeart/2005/8/layout/process3"/>
    <dgm:cxn modelId="{E5F7DAF1-4BAD-4A8E-9ACC-FD402E2D497D}" type="presParOf" srcId="{9E9F319A-CE55-4E0A-B4F4-9F9A2CAAA897}" destId="{49EFF6DD-47CB-4854-9982-463971A25D34}" srcOrd="1" destOrd="0" presId="urn:microsoft.com/office/officeart/2005/8/layout/process3"/>
    <dgm:cxn modelId="{8895898D-0BD8-48EA-8B77-857C6B6FB3AB}" type="presParOf" srcId="{9E9F319A-CE55-4E0A-B4F4-9F9A2CAAA897}" destId="{E46980DE-C8CD-47A1-BA55-A71CDDE5E5CB}" srcOrd="2" destOrd="0" presId="urn:microsoft.com/office/officeart/2005/8/layout/process3"/>
    <dgm:cxn modelId="{FD5FD2C9-D0ED-41FA-A213-C4665931F661}" type="presParOf" srcId="{1F5179AC-FEF9-494C-9AC8-EC2B742AAFEF}" destId="{43512723-E4CC-4BE3-93ED-E2645B8661A7}" srcOrd="1" destOrd="0" presId="urn:microsoft.com/office/officeart/2005/8/layout/process3"/>
    <dgm:cxn modelId="{9874E6BC-CF7C-47E5-BE91-CFCCD62E9776}" type="presParOf" srcId="{43512723-E4CC-4BE3-93ED-E2645B8661A7}" destId="{2532DAD6-E947-433D-A66C-E00280DFD24D}" srcOrd="0" destOrd="0" presId="urn:microsoft.com/office/officeart/2005/8/layout/process3"/>
    <dgm:cxn modelId="{61FACF9F-36AF-4C7E-9A33-39C70CAD219A}" type="presParOf" srcId="{1F5179AC-FEF9-494C-9AC8-EC2B742AAFEF}" destId="{D5C68423-C0B9-4A61-8E2F-6C3C4050415D}" srcOrd="2" destOrd="0" presId="urn:microsoft.com/office/officeart/2005/8/layout/process3"/>
    <dgm:cxn modelId="{43B5E58C-D6FA-49A8-A035-341D6BB66139}" type="presParOf" srcId="{D5C68423-C0B9-4A61-8E2F-6C3C4050415D}" destId="{78D009E1-4BCD-453F-8D49-2931E1127D3F}" srcOrd="0" destOrd="0" presId="urn:microsoft.com/office/officeart/2005/8/layout/process3"/>
    <dgm:cxn modelId="{2409ACD9-5FA1-437E-BB51-E44A8432E43A}" type="presParOf" srcId="{D5C68423-C0B9-4A61-8E2F-6C3C4050415D}" destId="{29C65C04-7BA4-45A0-AB17-542DB233C2B6}" srcOrd="1" destOrd="0" presId="urn:microsoft.com/office/officeart/2005/8/layout/process3"/>
    <dgm:cxn modelId="{55A73579-EF51-4F6A-8C43-703D8A427862}" type="presParOf" srcId="{D5C68423-C0B9-4A61-8E2F-6C3C4050415D}" destId="{F81212CD-1A66-4571-97A6-F88DAFA0C682}" srcOrd="2" destOrd="0" presId="urn:microsoft.com/office/officeart/2005/8/layout/process3"/>
    <dgm:cxn modelId="{AAB9D97D-DC4D-4362-98AE-FD694635A853}" type="presParOf" srcId="{1F5179AC-FEF9-494C-9AC8-EC2B742AAFEF}" destId="{79915C78-D280-41A9-9499-D07D4848A4F7}" srcOrd="3" destOrd="0" presId="urn:microsoft.com/office/officeart/2005/8/layout/process3"/>
    <dgm:cxn modelId="{9EBC75E6-D28A-4433-BD39-1772E8432707}" type="presParOf" srcId="{79915C78-D280-41A9-9499-D07D4848A4F7}" destId="{03EF20BD-C8E1-43F1-A87F-18CC689ECA96}" srcOrd="0" destOrd="0" presId="urn:microsoft.com/office/officeart/2005/8/layout/process3"/>
    <dgm:cxn modelId="{82EE43C0-E043-481A-BFC8-0EB8C0E5FCBE}" type="presParOf" srcId="{1F5179AC-FEF9-494C-9AC8-EC2B742AAFEF}" destId="{4BCB1181-99B0-45E0-99E7-D697B65B6D66}" srcOrd="4" destOrd="0" presId="urn:microsoft.com/office/officeart/2005/8/layout/process3"/>
    <dgm:cxn modelId="{7FA4A70B-56DC-4D49-A3A8-1F3A8E15E792}" type="presParOf" srcId="{4BCB1181-99B0-45E0-99E7-D697B65B6D66}" destId="{9E992ED7-67AC-4B2B-8750-4B772806D91F}" srcOrd="0" destOrd="0" presId="urn:microsoft.com/office/officeart/2005/8/layout/process3"/>
    <dgm:cxn modelId="{B39D69D4-EB64-4ECE-B6C7-3BD3EEBB20D9}" type="presParOf" srcId="{4BCB1181-99B0-45E0-99E7-D697B65B6D66}" destId="{E22119BD-8B71-48A8-BE06-37B562DC3CAA}" srcOrd="1" destOrd="0" presId="urn:microsoft.com/office/officeart/2005/8/layout/process3"/>
    <dgm:cxn modelId="{40DCA745-9C5C-428D-B4A3-F1E6FB65171B}" type="presParOf" srcId="{4BCB1181-99B0-45E0-99E7-D697B65B6D66}" destId="{9469A7DE-F6FD-43A6-A20E-41CA55286F6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3D36D-DE48-44AB-B5E4-38343A71FE8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B2E816FF-A292-42C9-AB76-05A1BD2C807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Procurement</a:t>
          </a:r>
          <a:endParaRPr lang="en-ZA" dirty="0"/>
        </a:p>
      </dgm:t>
    </dgm:pt>
    <dgm:pt modelId="{41F92439-CCF9-4B7E-AAA0-600EE5CF4E07}" type="parTrans" cxnId="{CDEC026C-4DFE-4EF9-BB21-9F26DB437BCB}">
      <dgm:prSet/>
      <dgm:spPr/>
      <dgm:t>
        <a:bodyPr/>
        <a:lstStyle/>
        <a:p>
          <a:endParaRPr lang="en-ZA"/>
        </a:p>
      </dgm:t>
    </dgm:pt>
    <dgm:pt modelId="{6B1EC7EF-87B1-47F6-AE3E-703D5C08ECAA}" type="sibTrans" cxnId="{CDEC026C-4DFE-4EF9-BB21-9F26DB437BCB}">
      <dgm:prSet/>
      <dgm:spPr/>
      <dgm:t>
        <a:bodyPr/>
        <a:lstStyle/>
        <a:p>
          <a:endParaRPr lang="en-ZA"/>
        </a:p>
      </dgm:t>
    </dgm:pt>
    <dgm:pt modelId="{2A9AA317-35D5-49B6-8FA5-ECC27655CD56}">
      <dgm:prSet phldrT="[Text]"/>
      <dgm:spPr>
        <a:solidFill>
          <a:schemeClr val="accent5">
            <a:lumMod val="90000"/>
            <a:alpha val="90000"/>
          </a:schemeClr>
        </a:solidFill>
      </dgm:spPr>
      <dgm:t>
        <a:bodyPr/>
        <a:lstStyle/>
        <a:p>
          <a:r>
            <a:rPr lang="en-US" dirty="0"/>
            <a:t>Online requisitions - iEnabler</a:t>
          </a:r>
          <a:endParaRPr lang="en-ZA" dirty="0"/>
        </a:p>
      </dgm:t>
    </dgm:pt>
    <dgm:pt modelId="{E9C06A5D-1858-4815-808B-2F572DAF37FE}" type="parTrans" cxnId="{3E33BBD0-89A0-4F48-ADC3-5343BBC4DE25}">
      <dgm:prSet/>
      <dgm:spPr/>
      <dgm:t>
        <a:bodyPr/>
        <a:lstStyle/>
        <a:p>
          <a:endParaRPr lang="en-ZA"/>
        </a:p>
      </dgm:t>
    </dgm:pt>
    <dgm:pt modelId="{2E59856A-547D-4D43-9F11-C7912A8E534C}" type="sibTrans" cxnId="{3E33BBD0-89A0-4F48-ADC3-5343BBC4DE25}">
      <dgm:prSet/>
      <dgm:spPr/>
      <dgm:t>
        <a:bodyPr/>
        <a:lstStyle/>
        <a:p>
          <a:endParaRPr lang="en-ZA"/>
        </a:p>
      </dgm:t>
    </dgm:pt>
    <dgm:pt modelId="{08C22F27-19DC-4C5A-B5E0-ADD3488F2432}">
      <dgm:prSet phldrT="[Text]"/>
      <dgm:spPr>
        <a:solidFill>
          <a:schemeClr val="accent5">
            <a:lumMod val="90000"/>
            <a:alpha val="90000"/>
          </a:schemeClr>
        </a:solidFill>
      </dgm:spPr>
      <dgm:t>
        <a:bodyPr/>
        <a:lstStyle/>
        <a:p>
          <a:r>
            <a:rPr lang="en-US" dirty="0"/>
            <a:t>Online budget controls</a:t>
          </a:r>
          <a:endParaRPr lang="en-ZA" dirty="0"/>
        </a:p>
      </dgm:t>
    </dgm:pt>
    <dgm:pt modelId="{CE68EA31-C475-426A-A28C-7F5D369E5F8C}" type="parTrans" cxnId="{DC7C5C3A-10BF-4C0E-B1F3-E95F06A1D4E1}">
      <dgm:prSet/>
      <dgm:spPr/>
      <dgm:t>
        <a:bodyPr/>
        <a:lstStyle/>
        <a:p>
          <a:endParaRPr lang="en-ZA"/>
        </a:p>
      </dgm:t>
    </dgm:pt>
    <dgm:pt modelId="{8E6B0083-F8F2-4B41-8050-83F63EC7AAF2}" type="sibTrans" cxnId="{DC7C5C3A-10BF-4C0E-B1F3-E95F06A1D4E1}">
      <dgm:prSet/>
      <dgm:spPr/>
      <dgm:t>
        <a:bodyPr/>
        <a:lstStyle/>
        <a:p>
          <a:endParaRPr lang="en-ZA"/>
        </a:p>
      </dgm:t>
    </dgm:pt>
    <dgm:pt modelId="{5EE5582F-01A9-4391-9D51-846F9D72A568}">
      <dgm:prSet phldrT="[Text]"/>
      <dgm:spPr/>
      <dgm:t>
        <a:bodyPr/>
        <a:lstStyle/>
        <a:p>
          <a:r>
            <a:rPr lang="en-US" dirty="0"/>
            <a:t>Creditors</a:t>
          </a:r>
          <a:endParaRPr lang="en-ZA" dirty="0"/>
        </a:p>
      </dgm:t>
    </dgm:pt>
    <dgm:pt modelId="{41EAD26B-62D2-4FA3-9677-38C22B6B42B9}" type="parTrans" cxnId="{92F31255-5BAA-4E1D-8913-5F745E2372B4}">
      <dgm:prSet/>
      <dgm:spPr/>
      <dgm:t>
        <a:bodyPr/>
        <a:lstStyle/>
        <a:p>
          <a:endParaRPr lang="en-ZA"/>
        </a:p>
      </dgm:t>
    </dgm:pt>
    <dgm:pt modelId="{7BE87ADB-183C-4398-8854-3044C2806841}" type="sibTrans" cxnId="{92F31255-5BAA-4E1D-8913-5F745E2372B4}">
      <dgm:prSet/>
      <dgm:spPr/>
      <dgm:t>
        <a:bodyPr/>
        <a:lstStyle/>
        <a:p>
          <a:endParaRPr lang="en-ZA"/>
        </a:p>
      </dgm:t>
    </dgm:pt>
    <dgm:pt modelId="{46351739-2074-4BC6-AD83-A0D2D09204B1}">
      <dgm:prSet phldrT="[Text]"/>
      <dgm:spPr/>
      <dgm:t>
        <a:bodyPr/>
        <a:lstStyle/>
        <a:p>
          <a:r>
            <a:rPr lang="en-US" dirty="0"/>
            <a:t>Payment documents on ITS</a:t>
          </a:r>
          <a:endParaRPr lang="en-ZA" dirty="0"/>
        </a:p>
      </dgm:t>
    </dgm:pt>
    <dgm:pt modelId="{4928B85F-60B4-4E77-88B8-7B75616F3C0B}" type="parTrans" cxnId="{67C1195E-619C-4C11-AC57-C956D2DE415D}">
      <dgm:prSet/>
      <dgm:spPr/>
      <dgm:t>
        <a:bodyPr/>
        <a:lstStyle/>
        <a:p>
          <a:endParaRPr lang="en-ZA"/>
        </a:p>
      </dgm:t>
    </dgm:pt>
    <dgm:pt modelId="{A1AC5A3C-1286-42A4-82C9-3E22BB910040}" type="sibTrans" cxnId="{67C1195E-619C-4C11-AC57-C956D2DE415D}">
      <dgm:prSet/>
      <dgm:spPr/>
      <dgm:t>
        <a:bodyPr/>
        <a:lstStyle/>
        <a:p>
          <a:endParaRPr lang="en-ZA"/>
        </a:p>
      </dgm:t>
    </dgm:pt>
    <dgm:pt modelId="{D06D9EAE-ABF8-4F3B-B259-3F8937DDBAA9}">
      <dgm:prSet phldrT="[Text]"/>
      <dgm:spPr/>
      <dgm:t>
        <a:bodyPr/>
        <a:lstStyle/>
        <a:p>
          <a:r>
            <a:rPr lang="en-US" dirty="0"/>
            <a:t>Managers can see all docs online for reviews</a:t>
          </a:r>
          <a:endParaRPr lang="en-ZA" dirty="0"/>
        </a:p>
      </dgm:t>
    </dgm:pt>
    <dgm:pt modelId="{AFF77D52-C087-41A8-9F5A-7AFB2DB25E91}" type="parTrans" cxnId="{1555865F-006F-4F29-8E01-5C503B00CF6D}">
      <dgm:prSet/>
      <dgm:spPr/>
      <dgm:t>
        <a:bodyPr/>
        <a:lstStyle/>
        <a:p>
          <a:endParaRPr lang="en-ZA"/>
        </a:p>
      </dgm:t>
    </dgm:pt>
    <dgm:pt modelId="{2E785A33-6D2D-47F8-9D7D-C0C0DA1755A8}" type="sibTrans" cxnId="{1555865F-006F-4F29-8E01-5C503B00CF6D}">
      <dgm:prSet/>
      <dgm:spPr/>
      <dgm:t>
        <a:bodyPr/>
        <a:lstStyle/>
        <a:p>
          <a:endParaRPr lang="en-ZA"/>
        </a:p>
      </dgm:t>
    </dgm:pt>
    <dgm:pt modelId="{1B002079-5DD1-4C75-A0E8-FE225DB14B5F}">
      <dgm:prSet phldrT="[Text]"/>
      <dgm:spPr/>
      <dgm:t>
        <a:bodyPr/>
        <a:lstStyle/>
        <a:p>
          <a:r>
            <a:rPr lang="en-US" dirty="0"/>
            <a:t>Payroll</a:t>
          </a:r>
          <a:endParaRPr lang="en-ZA" dirty="0"/>
        </a:p>
      </dgm:t>
    </dgm:pt>
    <dgm:pt modelId="{94933696-FC41-4DA0-B4DD-C88B7C119047}" type="parTrans" cxnId="{F57EFF14-CCAF-4B56-A6CF-2B0C680E469C}">
      <dgm:prSet/>
      <dgm:spPr/>
      <dgm:t>
        <a:bodyPr/>
        <a:lstStyle/>
        <a:p>
          <a:endParaRPr lang="en-ZA"/>
        </a:p>
      </dgm:t>
    </dgm:pt>
    <dgm:pt modelId="{513226EF-99CF-4D01-964A-1C69BB3F02F7}" type="sibTrans" cxnId="{F57EFF14-CCAF-4B56-A6CF-2B0C680E469C}">
      <dgm:prSet/>
      <dgm:spPr/>
      <dgm:t>
        <a:bodyPr/>
        <a:lstStyle/>
        <a:p>
          <a:endParaRPr lang="en-ZA"/>
        </a:p>
      </dgm:t>
    </dgm:pt>
    <dgm:pt modelId="{86B70956-0357-4407-A459-7A95CB95C0CB}">
      <dgm:prSet phldrT="[Text]"/>
      <dgm:spPr/>
      <dgm:t>
        <a:bodyPr/>
        <a:lstStyle/>
        <a:p>
          <a:r>
            <a:rPr lang="en-US" dirty="0"/>
            <a:t>Part time claim automation reduces time to capture payment</a:t>
          </a:r>
          <a:endParaRPr lang="en-ZA" dirty="0"/>
        </a:p>
      </dgm:t>
    </dgm:pt>
    <dgm:pt modelId="{FF289609-CEA0-433B-85CA-7399840C4FB7}" type="parTrans" cxnId="{26D97BF6-F07D-43F3-B26D-A00368990442}">
      <dgm:prSet/>
      <dgm:spPr/>
      <dgm:t>
        <a:bodyPr/>
        <a:lstStyle/>
        <a:p>
          <a:endParaRPr lang="en-ZA"/>
        </a:p>
      </dgm:t>
    </dgm:pt>
    <dgm:pt modelId="{78EEEEFE-19D9-45BA-937E-85351C5FAA3C}" type="sibTrans" cxnId="{26D97BF6-F07D-43F3-B26D-A00368990442}">
      <dgm:prSet/>
      <dgm:spPr/>
      <dgm:t>
        <a:bodyPr/>
        <a:lstStyle/>
        <a:p>
          <a:endParaRPr lang="en-ZA"/>
        </a:p>
      </dgm:t>
    </dgm:pt>
    <dgm:pt modelId="{CEED6A86-0C97-4FCA-966E-15C6A78D3EAE}">
      <dgm:prSet phldrT="[Text]"/>
      <dgm:spPr/>
      <dgm:t>
        <a:bodyPr/>
        <a:lstStyle/>
        <a:p>
          <a:r>
            <a:rPr lang="en-US" dirty="0"/>
            <a:t>Third party payments are automated from deductions – thus no missed payments</a:t>
          </a:r>
          <a:endParaRPr lang="en-ZA" dirty="0"/>
        </a:p>
      </dgm:t>
    </dgm:pt>
    <dgm:pt modelId="{C3A976FD-E80F-4198-B861-83A351D2A972}" type="parTrans" cxnId="{527067E2-E4F5-4EDF-96FA-46CAC51903DC}">
      <dgm:prSet/>
      <dgm:spPr/>
      <dgm:t>
        <a:bodyPr/>
        <a:lstStyle/>
        <a:p>
          <a:endParaRPr lang="en-ZA"/>
        </a:p>
      </dgm:t>
    </dgm:pt>
    <dgm:pt modelId="{0E7089DD-EFB9-46AA-8F02-5174E4D35C2F}" type="sibTrans" cxnId="{527067E2-E4F5-4EDF-96FA-46CAC51903DC}">
      <dgm:prSet/>
      <dgm:spPr/>
      <dgm:t>
        <a:bodyPr/>
        <a:lstStyle/>
        <a:p>
          <a:endParaRPr lang="en-ZA"/>
        </a:p>
      </dgm:t>
    </dgm:pt>
    <dgm:pt modelId="{17C823E4-1CAE-4860-B921-C65676CF6471}">
      <dgm:prSet phldrT="[Text]"/>
      <dgm:spPr>
        <a:solidFill>
          <a:schemeClr val="accent5">
            <a:lumMod val="90000"/>
            <a:alpha val="90000"/>
          </a:schemeClr>
        </a:solidFill>
      </dgm:spPr>
      <dgm:t>
        <a:bodyPr/>
        <a:lstStyle/>
        <a:p>
          <a:r>
            <a:rPr lang="en-US" dirty="0"/>
            <a:t>Online GRV</a:t>
          </a:r>
          <a:endParaRPr lang="en-ZA" dirty="0"/>
        </a:p>
      </dgm:t>
    </dgm:pt>
    <dgm:pt modelId="{6F329986-6A44-4B5B-919B-F330CAC52263}" type="parTrans" cxnId="{62CB097A-1CBE-4477-96DA-380D1A99EC4E}">
      <dgm:prSet/>
      <dgm:spPr/>
      <dgm:t>
        <a:bodyPr/>
        <a:lstStyle/>
        <a:p>
          <a:endParaRPr lang="en-ZA"/>
        </a:p>
      </dgm:t>
    </dgm:pt>
    <dgm:pt modelId="{607511E6-A332-47DA-9B23-07A179AD95C6}" type="sibTrans" cxnId="{62CB097A-1CBE-4477-96DA-380D1A99EC4E}">
      <dgm:prSet/>
      <dgm:spPr/>
      <dgm:t>
        <a:bodyPr/>
        <a:lstStyle/>
        <a:p>
          <a:endParaRPr lang="en-ZA"/>
        </a:p>
      </dgm:t>
    </dgm:pt>
    <dgm:pt modelId="{CF78F3D2-CDC2-4DAA-AB8D-DEA5C644A167}">
      <dgm:prSet phldrT="[Text]"/>
      <dgm:spPr>
        <a:solidFill>
          <a:schemeClr val="accent5">
            <a:lumMod val="90000"/>
            <a:alpha val="90000"/>
          </a:schemeClr>
        </a:solidFill>
      </dgm:spPr>
      <dgm:t>
        <a:bodyPr/>
        <a:lstStyle/>
        <a:p>
          <a:r>
            <a:rPr lang="en-US" dirty="0"/>
            <a:t>Automation of delegation of authority</a:t>
          </a:r>
          <a:endParaRPr lang="en-ZA" dirty="0"/>
        </a:p>
      </dgm:t>
    </dgm:pt>
    <dgm:pt modelId="{34EEED43-FFAB-4503-9863-DCCD0F3F7FDD}" type="parTrans" cxnId="{7E95B44A-ABED-49CA-8DEB-F320B6ECACB6}">
      <dgm:prSet/>
      <dgm:spPr/>
      <dgm:t>
        <a:bodyPr/>
        <a:lstStyle/>
        <a:p>
          <a:endParaRPr lang="en-ZA"/>
        </a:p>
      </dgm:t>
    </dgm:pt>
    <dgm:pt modelId="{BCC733C1-43EB-46CA-B4E5-4EA26EB57581}" type="sibTrans" cxnId="{7E95B44A-ABED-49CA-8DEB-F320B6ECACB6}">
      <dgm:prSet/>
      <dgm:spPr/>
      <dgm:t>
        <a:bodyPr/>
        <a:lstStyle/>
        <a:p>
          <a:endParaRPr lang="en-ZA"/>
        </a:p>
      </dgm:t>
    </dgm:pt>
    <dgm:pt modelId="{FF8A4332-DE7C-4322-B57B-FCA6EC65690A}">
      <dgm:prSet phldrT="[Text]"/>
      <dgm:spPr/>
      <dgm:t>
        <a:bodyPr/>
        <a:lstStyle/>
        <a:p>
          <a:r>
            <a:rPr lang="en-US" dirty="0"/>
            <a:t>Reconciliations are online</a:t>
          </a:r>
          <a:endParaRPr lang="en-ZA" dirty="0"/>
        </a:p>
      </dgm:t>
    </dgm:pt>
    <dgm:pt modelId="{1F4BE1BE-AB3D-409F-AF9D-89CB7F91C140}" type="parTrans" cxnId="{79DEE394-8529-476F-93A6-16CA89C75DF1}">
      <dgm:prSet/>
      <dgm:spPr/>
      <dgm:t>
        <a:bodyPr/>
        <a:lstStyle/>
        <a:p>
          <a:endParaRPr lang="en-ZA"/>
        </a:p>
      </dgm:t>
    </dgm:pt>
    <dgm:pt modelId="{EBE3BF75-6CF6-4784-82A0-442C03F80809}" type="sibTrans" cxnId="{79DEE394-8529-476F-93A6-16CA89C75DF1}">
      <dgm:prSet/>
      <dgm:spPr/>
      <dgm:t>
        <a:bodyPr/>
        <a:lstStyle/>
        <a:p>
          <a:endParaRPr lang="en-ZA"/>
        </a:p>
      </dgm:t>
    </dgm:pt>
    <dgm:pt modelId="{BC4B1848-5D8B-4D3A-B33F-198A90B0BCFE}">
      <dgm:prSet phldrT="[Text]"/>
      <dgm:spPr/>
      <dgm:t>
        <a:bodyPr/>
        <a:lstStyle/>
        <a:p>
          <a:r>
            <a:rPr lang="en-US" dirty="0"/>
            <a:t>Reconciliations are now automated from 2025</a:t>
          </a:r>
          <a:endParaRPr lang="en-ZA" dirty="0"/>
        </a:p>
      </dgm:t>
    </dgm:pt>
    <dgm:pt modelId="{66952669-35A4-49D3-97DD-6751B8D611EA}" type="parTrans" cxnId="{E5DB3C91-1A88-4636-B98B-2CE999D7254B}">
      <dgm:prSet/>
      <dgm:spPr/>
      <dgm:t>
        <a:bodyPr/>
        <a:lstStyle/>
        <a:p>
          <a:endParaRPr lang="en-ZA"/>
        </a:p>
      </dgm:t>
    </dgm:pt>
    <dgm:pt modelId="{FBC67A84-2042-4797-BDE9-DC805AB9BC48}" type="sibTrans" cxnId="{E5DB3C91-1A88-4636-B98B-2CE999D7254B}">
      <dgm:prSet/>
      <dgm:spPr/>
      <dgm:t>
        <a:bodyPr/>
        <a:lstStyle/>
        <a:p>
          <a:endParaRPr lang="en-ZA"/>
        </a:p>
      </dgm:t>
    </dgm:pt>
    <dgm:pt modelId="{DF061BEE-876B-4828-A6B6-7D077789A1D5}">
      <dgm:prSet phldrT="[Text]"/>
      <dgm:spPr/>
      <dgm:t>
        <a:bodyPr/>
        <a:lstStyle/>
        <a:p>
          <a:r>
            <a:rPr lang="en-US" dirty="0"/>
            <a:t>Auto generated remittances</a:t>
          </a:r>
          <a:endParaRPr lang="en-ZA" dirty="0"/>
        </a:p>
      </dgm:t>
    </dgm:pt>
    <dgm:pt modelId="{17A859EC-9254-42A2-A934-0A7B72746845}" type="parTrans" cxnId="{2C0B8562-784B-4CFF-B0F1-D17472D93B67}">
      <dgm:prSet/>
      <dgm:spPr/>
    </dgm:pt>
    <dgm:pt modelId="{364E018C-54BB-4DEE-B2A6-61822341A200}" type="sibTrans" cxnId="{2C0B8562-784B-4CFF-B0F1-D17472D93B67}">
      <dgm:prSet/>
      <dgm:spPr/>
    </dgm:pt>
    <dgm:pt modelId="{6772DE84-19A5-46E5-9ADA-E101F55748AB}" type="pres">
      <dgm:prSet presAssocID="{4533D36D-DE48-44AB-B5E4-38343A71FE8F}" presName="Name0" presStyleCnt="0">
        <dgm:presLayoutVars>
          <dgm:dir/>
          <dgm:animLvl val="lvl"/>
          <dgm:resizeHandles val="exact"/>
        </dgm:presLayoutVars>
      </dgm:prSet>
      <dgm:spPr/>
    </dgm:pt>
    <dgm:pt modelId="{C75D192D-17DB-484B-AEC2-AD00E5246F6D}" type="pres">
      <dgm:prSet presAssocID="{B2E816FF-A292-42C9-AB76-05A1BD2C8079}" presName="composite" presStyleCnt="0"/>
      <dgm:spPr/>
    </dgm:pt>
    <dgm:pt modelId="{7EFAB84D-B1E3-4783-8381-42E989E6A3C6}" type="pres">
      <dgm:prSet presAssocID="{B2E816FF-A292-42C9-AB76-05A1BD2C807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E53F8CC-EBA7-47E4-A62F-5FAE964A7156}" type="pres">
      <dgm:prSet presAssocID="{B2E816FF-A292-42C9-AB76-05A1BD2C8079}" presName="desTx" presStyleLbl="alignAccFollowNode1" presStyleIdx="0" presStyleCnt="3">
        <dgm:presLayoutVars>
          <dgm:bulletEnabled val="1"/>
        </dgm:presLayoutVars>
      </dgm:prSet>
      <dgm:spPr/>
    </dgm:pt>
    <dgm:pt modelId="{B40244FD-8DA2-483A-8470-6F076704A142}" type="pres">
      <dgm:prSet presAssocID="{6B1EC7EF-87B1-47F6-AE3E-703D5C08ECAA}" presName="space" presStyleCnt="0"/>
      <dgm:spPr/>
    </dgm:pt>
    <dgm:pt modelId="{52E90D73-AE03-40EC-87DB-5B63FA020B79}" type="pres">
      <dgm:prSet presAssocID="{5EE5582F-01A9-4391-9D51-846F9D72A568}" presName="composite" presStyleCnt="0"/>
      <dgm:spPr/>
    </dgm:pt>
    <dgm:pt modelId="{3C7FC40F-67B9-4400-B1E7-DD9411AF9E4C}" type="pres">
      <dgm:prSet presAssocID="{5EE5582F-01A9-4391-9D51-846F9D72A56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99069A4-617E-4859-B97F-C5EA3DBB8844}" type="pres">
      <dgm:prSet presAssocID="{5EE5582F-01A9-4391-9D51-846F9D72A568}" presName="desTx" presStyleLbl="alignAccFollowNode1" presStyleIdx="1" presStyleCnt="3">
        <dgm:presLayoutVars>
          <dgm:bulletEnabled val="1"/>
        </dgm:presLayoutVars>
      </dgm:prSet>
      <dgm:spPr/>
    </dgm:pt>
    <dgm:pt modelId="{132FD314-75C9-4B5F-82AA-1EE31A840C2B}" type="pres">
      <dgm:prSet presAssocID="{7BE87ADB-183C-4398-8854-3044C2806841}" presName="space" presStyleCnt="0"/>
      <dgm:spPr/>
    </dgm:pt>
    <dgm:pt modelId="{62C230E5-917A-4D87-9A47-33BC91298052}" type="pres">
      <dgm:prSet presAssocID="{1B002079-5DD1-4C75-A0E8-FE225DB14B5F}" presName="composite" presStyleCnt="0"/>
      <dgm:spPr/>
    </dgm:pt>
    <dgm:pt modelId="{C2F6E4D7-5738-4408-9314-35BF2DF56808}" type="pres">
      <dgm:prSet presAssocID="{1B002079-5DD1-4C75-A0E8-FE225DB14B5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7C71ABF-4618-4496-BB7F-B5F1FB6A186E}" type="pres">
      <dgm:prSet presAssocID="{1B002079-5DD1-4C75-A0E8-FE225DB14B5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57EFF14-CCAF-4B56-A6CF-2B0C680E469C}" srcId="{4533D36D-DE48-44AB-B5E4-38343A71FE8F}" destId="{1B002079-5DD1-4C75-A0E8-FE225DB14B5F}" srcOrd="2" destOrd="0" parTransId="{94933696-FC41-4DA0-B4DD-C88B7C119047}" sibTransId="{513226EF-99CF-4D01-964A-1C69BB3F02F7}"/>
    <dgm:cxn modelId="{EB2C9B1A-2CBE-4FDD-8C30-38D3A295B4D7}" type="presOf" srcId="{86B70956-0357-4407-A459-7A95CB95C0CB}" destId="{27C71ABF-4618-4496-BB7F-B5F1FB6A186E}" srcOrd="0" destOrd="0" presId="urn:microsoft.com/office/officeart/2005/8/layout/hList1"/>
    <dgm:cxn modelId="{4982082B-7FB1-4681-AEA9-0EBE2CD0A5DD}" type="presOf" srcId="{BC4B1848-5D8B-4D3A-B33F-198A90B0BCFE}" destId="{27C71ABF-4618-4496-BB7F-B5F1FB6A186E}" srcOrd="0" destOrd="2" presId="urn:microsoft.com/office/officeart/2005/8/layout/hList1"/>
    <dgm:cxn modelId="{E32E1033-7D36-4141-987F-F79551B9810D}" type="presOf" srcId="{4533D36D-DE48-44AB-B5E4-38343A71FE8F}" destId="{6772DE84-19A5-46E5-9ADA-E101F55748AB}" srcOrd="0" destOrd="0" presId="urn:microsoft.com/office/officeart/2005/8/layout/hList1"/>
    <dgm:cxn modelId="{970BD133-C235-4DC5-BAEE-5F7309752C21}" type="presOf" srcId="{2A9AA317-35D5-49B6-8FA5-ECC27655CD56}" destId="{7E53F8CC-EBA7-47E4-A62F-5FAE964A7156}" srcOrd="0" destOrd="0" presId="urn:microsoft.com/office/officeart/2005/8/layout/hList1"/>
    <dgm:cxn modelId="{97828934-EC46-4D6F-9B04-BAA143A431F5}" type="presOf" srcId="{CEED6A86-0C97-4FCA-966E-15C6A78D3EAE}" destId="{27C71ABF-4618-4496-BB7F-B5F1FB6A186E}" srcOrd="0" destOrd="1" presId="urn:microsoft.com/office/officeart/2005/8/layout/hList1"/>
    <dgm:cxn modelId="{DC7C5C3A-10BF-4C0E-B1F3-E95F06A1D4E1}" srcId="{B2E816FF-A292-42C9-AB76-05A1BD2C8079}" destId="{08C22F27-19DC-4C5A-B5E0-ADD3488F2432}" srcOrd="1" destOrd="0" parTransId="{CE68EA31-C475-426A-A28C-7F5D369E5F8C}" sibTransId="{8E6B0083-F8F2-4B41-8050-83F63EC7AAF2}"/>
    <dgm:cxn modelId="{8A720C3B-5FAF-4CCE-AED6-B7AD3A1A6383}" type="presOf" srcId="{17C823E4-1CAE-4860-B921-C65676CF6471}" destId="{7E53F8CC-EBA7-47E4-A62F-5FAE964A7156}" srcOrd="0" destOrd="2" presId="urn:microsoft.com/office/officeart/2005/8/layout/hList1"/>
    <dgm:cxn modelId="{67C1195E-619C-4C11-AC57-C956D2DE415D}" srcId="{5EE5582F-01A9-4391-9D51-846F9D72A568}" destId="{46351739-2074-4BC6-AD83-A0D2D09204B1}" srcOrd="0" destOrd="0" parTransId="{4928B85F-60B4-4E77-88B8-7B75616F3C0B}" sibTransId="{A1AC5A3C-1286-42A4-82C9-3E22BB910040}"/>
    <dgm:cxn modelId="{1555865F-006F-4F29-8E01-5C503B00CF6D}" srcId="{5EE5582F-01A9-4391-9D51-846F9D72A568}" destId="{D06D9EAE-ABF8-4F3B-B259-3F8937DDBAA9}" srcOrd="1" destOrd="0" parTransId="{AFF77D52-C087-41A8-9F5A-7AFB2DB25E91}" sibTransId="{2E785A33-6D2D-47F8-9D7D-C0C0DA1755A8}"/>
    <dgm:cxn modelId="{2C0B8562-784B-4CFF-B0F1-D17472D93B67}" srcId="{5EE5582F-01A9-4391-9D51-846F9D72A568}" destId="{DF061BEE-876B-4828-A6B6-7D077789A1D5}" srcOrd="3" destOrd="0" parTransId="{17A859EC-9254-42A2-A934-0A7B72746845}" sibTransId="{364E018C-54BB-4DEE-B2A6-61822341A200}"/>
    <dgm:cxn modelId="{A3FD7F46-C8F4-4A53-87C9-B294C76CBABA}" type="presOf" srcId="{CF78F3D2-CDC2-4DAA-AB8D-DEA5C644A167}" destId="{7E53F8CC-EBA7-47E4-A62F-5FAE964A7156}" srcOrd="0" destOrd="3" presId="urn:microsoft.com/office/officeart/2005/8/layout/hList1"/>
    <dgm:cxn modelId="{7E95B44A-ABED-49CA-8DEB-F320B6ECACB6}" srcId="{B2E816FF-A292-42C9-AB76-05A1BD2C8079}" destId="{CF78F3D2-CDC2-4DAA-AB8D-DEA5C644A167}" srcOrd="3" destOrd="0" parTransId="{34EEED43-FFAB-4503-9863-DCCD0F3F7FDD}" sibTransId="{BCC733C1-43EB-46CA-B4E5-4EA26EB57581}"/>
    <dgm:cxn modelId="{CDEC026C-4DFE-4EF9-BB21-9F26DB437BCB}" srcId="{4533D36D-DE48-44AB-B5E4-38343A71FE8F}" destId="{B2E816FF-A292-42C9-AB76-05A1BD2C8079}" srcOrd="0" destOrd="0" parTransId="{41F92439-CCF9-4B7E-AAA0-600EE5CF4E07}" sibTransId="{6B1EC7EF-87B1-47F6-AE3E-703D5C08ECAA}"/>
    <dgm:cxn modelId="{C462C351-0281-41B9-8750-1748401A56BE}" type="presOf" srcId="{FF8A4332-DE7C-4322-B57B-FCA6EC65690A}" destId="{899069A4-617E-4859-B97F-C5EA3DBB8844}" srcOrd="0" destOrd="2" presId="urn:microsoft.com/office/officeart/2005/8/layout/hList1"/>
    <dgm:cxn modelId="{92F31255-5BAA-4E1D-8913-5F745E2372B4}" srcId="{4533D36D-DE48-44AB-B5E4-38343A71FE8F}" destId="{5EE5582F-01A9-4391-9D51-846F9D72A568}" srcOrd="1" destOrd="0" parTransId="{41EAD26B-62D2-4FA3-9677-38C22B6B42B9}" sibTransId="{7BE87ADB-183C-4398-8854-3044C2806841}"/>
    <dgm:cxn modelId="{62CB097A-1CBE-4477-96DA-380D1A99EC4E}" srcId="{B2E816FF-A292-42C9-AB76-05A1BD2C8079}" destId="{17C823E4-1CAE-4860-B921-C65676CF6471}" srcOrd="2" destOrd="0" parTransId="{6F329986-6A44-4B5B-919B-F330CAC52263}" sibTransId="{607511E6-A332-47DA-9B23-07A179AD95C6}"/>
    <dgm:cxn modelId="{C9DC367F-1824-4C1A-87A4-C93D40697B5F}" type="presOf" srcId="{1B002079-5DD1-4C75-A0E8-FE225DB14B5F}" destId="{C2F6E4D7-5738-4408-9314-35BF2DF56808}" srcOrd="0" destOrd="0" presId="urn:microsoft.com/office/officeart/2005/8/layout/hList1"/>
    <dgm:cxn modelId="{4FB87F83-90C1-4F4C-81D1-17CC616B096E}" type="presOf" srcId="{08C22F27-19DC-4C5A-B5E0-ADD3488F2432}" destId="{7E53F8CC-EBA7-47E4-A62F-5FAE964A7156}" srcOrd="0" destOrd="1" presId="urn:microsoft.com/office/officeart/2005/8/layout/hList1"/>
    <dgm:cxn modelId="{E5DB3C91-1A88-4636-B98B-2CE999D7254B}" srcId="{1B002079-5DD1-4C75-A0E8-FE225DB14B5F}" destId="{BC4B1848-5D8B-4D3A-B33F-198A90B0BCFE}" srcOrd="2" destOrd="0" parTransId="{66952669-35A4-49D3-97DD-6751B8D611EA}" sibTransId="{FBC67A84-2042-4797-BDE9-DC805AB9BC48}"/>
    <dgm:cxn modelId="{1A451292-8F50-49E9-965B-8D1B65C95C50}" type="presOf" srcId="{5EE5582F-01A9-4391-9D51-846F9D72A568}" destId="{3C7FC40F-67B9-4400-B1E7-DD9411AF9E4C}" srcOrd="0" destOrd="0" presId="urn:microsoft.com/office/officeart/2005/8/layout/hList1"/>
    <dgm:cxn modelId="{6F070D94-0CAA-4E73-A955-E1BBA7922928}" type="presOf" srcId="{D06D9EAE-ABF8-4F3B-B259-3F8937DDBAA9}" destId="{899069A4-617E-4859-B97F-C5EA3DBB8844}" srcOrd="0" destOrd="1" presId="urn:microsoft.com/office/officeart/2005/8/layout/hList1"/>
    <dgm:cxn modelId="{79DEE394-8529-476F-93A6-16CA89C75DF1}" srcId="{5EE5582F-01A9-4391-9D51-846F9D72A568}" destId="{FF8A4332-DE7C-4322-B57B-FCA6EC65690A}" srcOrd="2" destOrd="0" parTransId="{1F4BE1BE-AB3D-409F-AF9D-89CB7F91C140}" sibTransId="{EBE3BF75-6CF6-4784-82A0-442C03F80809}"/>
    <dgm:cxn modelId="{C62DDE97-7D00-4244-85E2-7DDA6B45B390}" type="presOf" srcId="{46351739-2074-4BC6-AD83-A0D2D09204B1}" destId="{899069A4-617E-4859-B97F-C5EA3DBB8844}" srcOrd="0" destOrd="0" presId="urn:microsoft.com/office/officeart/2005/8/layout/hList1"/>
    <dgm:cxn modelId="{682B60AB-08B2-429A-8F6C-E089985971D7}" type="presOf" srcId="{DF061BEE-876B-4828-A6B6-7D077789A1D5}" destId="{899069A4-617E-4859-B97F-C5EA3DBB8844}" srcOrd="0" destOrd="3" presId="urn:microsoft.com/office/officeart/2005/8/layout/hList1"/>
    <dgm:cxn modelId="{3E33BBD0-89A0-4F48-ADC3-5343BBC4DE25}" srcId="{B2E816FF-A292-42C9-AB76-05A1BD2C8079}" destId="{2A9AA317-35D5-49B6-8FA5-ECC27655CD56}" srcOrd="0" destOrd="0" parTransId="{E9C06A5D-1858-4815-808B-2F572DAF37FE}" sibTransId="{2E59856A-547D-4D43-9F11-C7912A8E534C}"/>
    <dgm:cxn modelId="{B72993D9-3A50-49C5-9594-6EA78AE6773C}" type="presOf" srcId="{B2E816FF-A292-42C9-AB76-05A1BD2C8079}" destId="{7EFAB84D-B1E3-4783-8381-42E989E6A3C6}" srcOrd="0" destOrd="0" presId="urn:microsoft.com/office/officeart/2005/8/layout/hList1"/>
    <dgm:cxn modelId="{527067E2-E4F5-4EDF-96FA-46CAC51903DC}" srcId="{1B002079-5DD1-4C75-A0E8-FE225DB14B5F}" destId="{CEED6A86-0C97-4FCA-966E-15C6A78D3EAE}" srcOrd="1" destOrd="0" parTransId="{C3A976FD-E80F-4198-B861-83A351D2A972}" sibTransId="{0E7089DD-EFB9-46AA-8F02-5174E4D35C2F}"/>
    <dgm:cxn modelId="{26D97BF6-F07D-43F3-B26D-A00368990442}" srcId="{1B002079-5DD1-4C75-A0E8-FE225DB14B5F}" destId="{86B70956-0357-4407-A459-7A95CB95C0CB}" srcOrd="0" destOrd="0" parTransId="{FF289609-CEA0-433B-85CA-7399840C4FB7}" sibTransId="{78EEEEFE-19D9-45BA-937E-85351C5FAA3C}"/>
    <dgm:cxn modelId="{50822FF8-F1AA-4C99-A39C-5AFF2FE59FE7}" type="presParOf" srcId="{6772DE84-19A5-46E5-9ADA-E101F55748AB}" destId="{C75D192D-17DB-484B-AEC2-AD00E5246F6D}" srcOrd="0" destOrd="0" presId="urn:microsoft.com/office/officeart/2005/8/layout/hList1"/>
    <dgm:cxn modelId="{C7E43D96-5043-4C7C-ABD8-1B92A78B6174}" type="presParOf" srcId="{C75D192D-17DB-484B-AEC2-AD00E5246F6D}" destId="{7EFAB84D-B1E3-4783-8381-42E989E6A3C6}" srcOrd="0" destOrd="0" presId="urn:microsoft.com/office/officeart/2005/8/layout/hList1"/>
    <dgm:cxn modelId="{1618DDCC-0C3F-4FA9-AD43-87AEE85508C5}" type="presParOf" srcId="{C75D192D-17DB-484B-AEC2-AD00E5246F6D}" destId="{7E53F8CC-EBA7-47E4-A62F-5FAE964A7156}" srcOrd="1" destOrd="0" presId="urn:microsoft.com/office/officeart/2005/8/layout/hList1"/>
    <dgm:cxn modelId="{C86A35B6-5204-40D8-8124-72699E356D92}" type="presParOf" srcId="{6772DE84-19A5-46E5-9ADA-E101F55748AB}" destId="{B40244FD-8DA2-483A-8470-6F076704A142}" srcOrd="1" destOrd="0" presId="urn:microsoft.com/office/officeart/2005/8/layout/hList1"/>
    <dgm:cxn modelId="{A4CEC914-BC89-4788-9BBC-2E626299D587}" type="presParOf" srcId="{6772DE84-19A5-46E5-9ADA-E101F55748AB}" destId="{52E90D73-AE03-40EC-87DB-5B63FA020B79}" srcOrd="2" destOrd="0" presId="urn:microsoft.com/office/officeart/2005/8/layout/hList1"/>
    <dgm:cxn modelId="{3440488B-BCAA-4A9A-BEE9-9B157F8029BA}" type="presParOf" srcId="{52E90D73-AE03-40EC-87DB-5B63FA020B79}" destId="{3C7FC40F-67B9-4400-B1E7-DD9411AF9E4C}" srcOrd="0" destOrd="0" presId="urn:microsoft.com/office/officeart/2005/8/layout/hList1"/>
    <dgm:cxn modelId="{333B42C9-5AA7-4A23-A271-8855C2A53CCB}" type="presParOf" srcId="{52E90D73-AE03-40EC-87DB-5B63FA020B79}" destId="{899069A4-617E-4859-B97F-C5EA3DBB8844}" srcOrd="1" destOrd="0" presId="urn:microsoft.com/office/officeart/2005/8/layout/hList1"/>
    <dgm:cxn modelId="{62F0987F-4C4C-496D-B397-96C9E4B3D512}" type="presParOf" srcId="{6772DE84-19A5-46E5-9ADA-E101F55748AB}" destId="{132FD314-75C9-4B5F-82AA-1EE31A840C2B}" srcOrd="3" destOrd="0" presId="urn:microsoft.com/office/officeart/2005/8/layout/hList1"/>
    <dgm:cxn modelId="{60864E61-AC2C-4400-9A00-0B0DF748B22A}" type="presParOf" srcId="{6772DE84-19A5-46E5-9ADA-E101F55748AB}" destId="{62C230E5-917A-4D87-9A47-33BC91298052}" srcOrd="4" destOrd="0" presId="urn:microsoft.com/office/officeart/2005/8/layout/hList1"/>
    <dgm:cxn modelId="{6557BF59-5EEA-4D51-B196-B5DECAD99BAF}" type="presParOf" srcId="{62C230E5-917A-4D87-9A47-33BC91298052}" destId="{C2F6E4D7-5738-4408-9314-35BF2DF56808}" srcOrd="0" destOrd="0" presId="urn:microsoft.com/office/officeart/2005/8/layout/hList1"/>
    <dgm:cxn modelId="{1DFF7C2D-FA0C-44A0-862A-E5191823935C}" type="presParOf" srcId="{62C230E5-917A-4D87-9A47-33BC91298052}" destId="{27C71ABF-4618-4496-BB7F-B5F1FB6A186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33D36D-DE48-44AB-B5E4-38343A71FE8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B2E816FF-A292-42C9-AB76-05A1BD2C807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800" dirty="0"/>
            <a:t>Debtors</a:t>
          </a:r>
          <a:endParaRPr lang="en-ZA" sz="1800" dirty="0"/>
        </a:p>
      </dgm:t>
    </dgm:pt>
    <dgm:pt modelId="{41F92439-CCF9-4B7E-AAA0-600EE5CF4E07}" type="parTrans" cxnId="{CDEC026C-4DFE-4EF9-BB21-9F26DB437BCB}">
      <dgm:prSet/>
      <dgm:spPr/>
      <dgm:t>
        <a:bodyPr/>
        <a:lstStyle/>
        <a:p>
          <a:endParaRPr lang="en-ZA"/>
        </a:p>
      </dgm:t>
    </dgm:pt>
    <dgm:pt modelId="{6B1EC7EF-87B1-47F6-AE3E-703D5C08ECAA}" type="sibTrans" cxnId="{CDEC026C-4DFE-4EF9-BB21-9F26DB437BCB}">
      <dgm:prSet/>
      <dgm:spPr/>
      <dgm:t>
        <a:bodyPr/>
        <a:lstStyle/>
        <a:p>
          <a:endParaRPr lang="en-ZA"/>
        </a:p>
      </dgm:t>
    </dgm:pt>
    <dgm:pt modelId="{2A9AA317-35D5-49B6-8FA5-ECC27655CD56}">
      <dgm:prSet phldrT="[Text]" custT="1"/>
      <dgm:spPr>
        <a:solidFill>
          <a:srgbClr val="D9EDEF">
            <a:alpha val="89804"/>
          </a:srgb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0" indent="0"/>
          <a:r>
            <a:rPr lang="en-US" sz="1800" kern="1200" dirty="0"/>
            <a:t>Online invoicing:</a:t>
          </a:r>
          <a:endParaRPr lang="en-ZA" sz="1800" kern="1200" dirty="0"/>
        </a:p>
      </dgm:t>
    </dgm:pt>
    <dgm:pt modelId="{E9C06A5D-1858-4815-808B-2F572DAF37FE}" type="parTrans" cxnId="{3E33BBD0-89A0-4F48-ADC3-5343BBC4DE25}">
      <dgm:prSet/>
      <dgm:spPr/>
      <dgm:t>
        <a:bodyPr/>
        <a:lstStyle/>
        <a:p>
          <a:endParaRPr lang="en-ZA"/>
        </a:p>
      </dgm:t>
    </dgm:pt>
    <dgm:pt modelId="{2E59856A-547D-4D43-9F11-C7912A8E534C}" type="sibTrans" cxnId="{3E33BBD0-89A0-4F48-ADC3-5343BBC4DE25}">
      <dgm:prSet/>
      <dgm:spPr/>
      <dgm:t>
        <a:bodyPr/>
        <a:lstStyle/>
        <a:p>
          <a:endParaRPr lang="en-ZA"/>
        </a:p>
      </dgm:t>
    </dgm:pt>
    <dgm:pt modelId="{5EE5582F-01A9-4391-9D51-846F9D72A568}">
      <dgm:prSet phldrT="[Text]" custT="1"/>
      <dgm:spPr/>
      <dgm:t>
        <a:bodyPr/>
        <a:lstStyle/>
        <a:p>
          <a:r>
            <a:rPr lang="en-US" sz="1800" dirty="0"/>
            <a:t>Cashbook</a:t>
          </a:r>
          <a:r>
            <a:rPr lang="en-US" sz="5000" dirty="0"/>
            <a:t> </a:t>
          </a:r>
          <a:endParaRPr lang="en-ZA" sz="5000" dirty="0"/>
        </a:p>
      </dgm:t>
    </dgm:pt>
    <dgm:pt modelId="{41EAD26B-62D2-4FA3-9677-38C22B6B42B9}" type="parTrans" cxnId="{92F31255-5BAA-4E1D-8913-5F745E2372B4}">
      <dgm:prSet/>
      <dgm:spPr/>
      <dgm:t>
        <a:bodyPr/>
        <a:lstStyle/>
        <a:p>
          <a:endParaRPr lang="en-ZA"/>
        </a:p>
      </dgm:t>
    </dgm:pt>
    <dgm:pt modelId="{7BE87ADB-183C-4398-8854-3044C2806841}" type="sibTrans" cxnId="{92F31255-5BAA-4E1D-8913-5F745E2372B4}">
      <dgm:prSet/>
      <dgm:spPr/>
      <dgm:t>
        <a:bodyPr/>
        <a:lstStyle/>
        <a:p>
          <a:endParaRPr lang="en-ZA"/>
        </a:p>
      </dgm:t>
    </dgm:pt>
    <dgm:pt modelId="{46351739-2074-4BC6-AD83-A0D2D09204B1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800" dirty="0"/>
            <a:t>Online reconciliations</a:t>
          </a:r>
          <a:endParaRPr lang="en-ZA" sz="1800" dirty="0"/>
        </a:p>
      </dgm:t>
    </dgm:pt>
    <dgm:pt modelId="{4928B85F-60B4-4E77-88B8-7B75616F3C0B}" type="parTrans" cxnId="{67C1195E-619C-4C11-AC57-C956D2DE415D}">
      <dgm:prSet/>
      <dgm:spPr/>
      <dgm:t>
        <a:bodyPr/>
        <a:lstStyle/>
        <a:p>
          <a:endParaRPr lang="en-ZA"/>
        </a:p>
      </dgm:t>
    </dgm:pt>
    <dgm:pt modelId="{A1AC5A3C-1286-42A4-82C9-3E22BB910040}" type="sibTrans" cxnId="{67C1195E-619C-4C11-AC57-C956D2DE415D}">
      <dgm:prSet/>
      <dgm:spPr/>
      <dgm:t>
        <a:bodyPr/>
        <a:lstStyle/>
        <a:p>
          <a:endParaRPr lang="en-ZA"/>
        </a:p>
      </dgm:t>
    </dgm:pt>
    <dgm:pt modelId="{E2A879CF-632F-4838-9C9B-8995274A7946}">
      <dgm:prSet phldrT="[Text]" custT="1"/>
      <dgm:spPr>
        <a:solidFill>
          <a:srgbClr val="D9EDEF">
            <a:alpha val="89804"/>
          </a:srgb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447675" indent="-182563"/>
          <a:r>
            <a:rPr lang="en-US" sz="1800" kern="1200" dirty="0"/>
            <a:t>Funders</a:t>
          </a:r>
          <a:endParaRPr lang="en-ZA" sz="1800" kern="1200" dirty="0"/>
        </a:p>
      </dgm:t>
    </dgm:pt>
    <dgm:pt modelId="{55FAC90D-4450-4541-B369-9C63A8ABC358}" type="parTrans" cxnId="{6EF4DB9F-F74C-40EA-8E91-E255E4C70FA7}">
      <dgm:prSet/>
      <dgm:spPr/>
      <dgm:t>
        <a:bodyPr/>
        <a:lstStyle/>
        <a:p>
          <a:endParaRPr lang="en-ZA"/>
        </a:p>
      </dgm:t>
    </dgm:pt>
    <dgm:pt modelId="{D64FCBD9-B9DA-43F1-8C90-05326E361174}" type="sibTrans" cxnId="{6EF4DB9F-F74C-40EA-8E91-E255E4C70FA7}">
      <dgm:prSet/>
      <dgm:spPr/>
      <dgm:t>
        <a:bodyPr/>
        <a:lstStyle/>
        <a:p>
          <a:endParaRPr lang="en-ZA"/>
        </a:p>
      </dgm:t>
    </dgm:pt>
    <dgm:pt modelId="{78552B9A-563E-44DE-9D98-79DB3CC206A5}">
      <dgm:prSet phldrT="[Text]" custT="1"/>
      <dgm:spPr>
        <a:solidFill>
          <a:srgbClr val="D9EDEF">
            <a:alpha val="89804"/>
          </a:srgb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447675" indent="-182563"/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Other</a:t>
          </a:r>
          <a:r>
            <a:rPr lang="en-US" sz="1800" kern="1200" dirty="0"/>
            <a:t> funding sources</a:t>
          </a:r>
          <a:endParaRPr lang="en-ZA" sz="1800" kern="1200" dirty="0"/>
        </a:p>
      </dgm:t>
    </dgm:pt>
    <dgm:pt modelId="{22B69708-94D0-42D3-B887-DE4AB0E334D2}" type="parTrans" cxnId="{1231E844-B0E2-4651-A3AD-EAD6E4361B88}">
      <dgm:prSet/>
      <dgm:spPr/>
      <dgm:t>
        <a:bodyPr/>
        <a:lstStyle/>
        <a:p>
          <a:endParaRPr lang="en-ZA"/>
        </a:p>
      </dgm:t>
    </dgm:pt>
    <dgm:pt modelId="{7551F2BE-7571-49D2-ABC0-3321BBF6DDDA}" type="sibTrans" cxnId="{1231E844-B0E2-4651-A3AD-EAD6E4361B88}">
      <dgm:prSet/>
      <dgm:spPr/>
      <dgm:t>
        <a:bodyPr/>
        <a:lstStyle/>
        <a:p>
          <a:endParaRPr lang="en-ZA"/>
        </a:p>
      </dgm:t>
    </dgm:pt>
    <dgm:pt modelId="{029357C0-B13E-4AA8-BBFD-61D5A3EA9666}" type="pres">
      <dgm:prSet presAssocID="{4533D36D-DE48-44AB-B5E4-38343A71FE8F}" presName="linear" presStyleCnt="0">
        <dgm:presLayoutVars>
          <dgm:dir/>
          <dgm:animLvl val="lvl"/>
          <dgm:resizeHandles val="exact"/>
        </dgm:presLayoutVars>
      </dgm:prSet>
      <dgm:spPr/>
    </dgm:pt>
    <dgm:pt modelId="{A7101615-3244-4648-B7C7-26C14A6587EF}" type="pres">
      <dgm:prSet presAssocID="{B2E816FF-A292-42C9-AB76-05A1BD2C8079}" presName="parentLin" presStyleCnt="0"/>
      <dgm:spPr/>
    </dgm:pt>
    <dgm:pt modelId="{E755423C-03EA-426D-956C-AC3A470659DC}" type="pres">
      <dgm:prSet presAssocID="{B2E816FF-A292-42C9-AB76-05A1BD2C8079}" presName="parentLeftMargin" presStyleLbl="node1" presStyleIdx="0" presStyleCnt="2"/>
      <dgm:spPr/>
    </dgm:pt>
    <dgm:pt modelId="{66F6A9EC-B913-43FA-AA60-2CA0C6C55DEB}" type="pres">
      <dgm:prSet presAssocID="{B2E816FF-A292-42C9-AB76-05A1BD2C8079}" presName="parentText" presStyleLbl="node1" presStyleIdx="0" presStyleCnt="2" custScaleY="70548">
        <dgm:presLayoutVars>
          <dgm:chMax val="0"/>
          <dgm:bulletEnabled val="1"/>
        </dgm:presLayoutVars>
      </dgm:prSet>
      <dgm:spPr/>
    </dgm:pt>
    <dgm:pt modelId="{8AFCCC77-67E0-461E-86BD-7F3B2458A7D9}" type="pres">
      <dgm:prSet presAssocID="{B2E816FF-A292-42C9-AB76-05A1BD2C8079}" presName="negativeSpace" presStyleCnt="0"/>
      <dgm:spPr/>
    </dgm:pt>
    <dgm:pt modelId="{95F85943-8FF9-4914-8DBE-4C4D669B6B15}" type="pres">
      <dgm:prSet presAssocID="{B2E816FF-A292-42C9-AB76-05A1BD2C8079}" presName="childText" presStyleLbl="conFgAcc1" presStyleIdx="0" presStyleCnt="2" custLinFactNeighborY="197">
        <dgm:presLayoutVars>
          <dgm:bulletEnabled val="1"/>
        </dgm:presLayoutVars>
      </dgm:prSet>
      <dgm:spPr/>
    </dgm:pt>
    <dgm:pt modelId="{396136AD-18E4-4701-B47C-6BF2AA523222}" type="pres">
      <dgm:prSet presAssocID="{6B1EC7EF-87B1-47F6-AE3E-703D5C08ECAA}" presName="spaceBetweenRectangles" presStyleCnt="0"/>
      <dgm:spPr/>
    </dgm:pt>
    <dgm:pt modelId="{A2E5501B-71C5-499A-B2F8-020E8BF58A23}" type="pres">
      <dgm:prSet presAssocID="{5EE5582F-01A9-4391-9D51-846F9D72A568}" presName="parentLin" presStyleCnt="0"/>
      <dgm:spPr/>
    </dgm:pt>
    <dgm:pt modelId="{F307D128-1945-430F-A0AD-B9A717BBDF43}" type="pres">
      <dgm:prSet presAssocID="{5EE5582F-01A9-4391-9D51-846F9D72A568}" presName="parentLeftMargin" presStyleLbl="node1" presStyleIdx="0" presStyleCnt="2"/>
      <dgm:spPr/>
    </dgm:pt>
    <dgm:pt modelId="{6EB3D91D-39D4-4D3A-840F-FFDDEA66F6E9}" type="pres">
      <dgm:prSet presAssocID="{5EE5582F-01A9-4391-9D51-846F9D72A568}" presName="parentText" presStyleLbl="node1" presStyleIdx="1" presStyleCnt="2" custScaleY="60566">
        <dgm:presLayoutVars>
          <dgm:chMax val="0"/>
          <dgm:bulletEnabled val="1"/>
        </dgm:presLayoutVars>
      </dgm:prSet>
      <dgm:spPr/>
    </dgm:pt>
    <dgm:pt modelId="{C929B0D6-EE97-4A48-AAB4-D785A7C57B59}" type="pres">
      <dgm:prSet presAssocID="{5EE5582F-01A9-4391-9D51-846F9D72A568}" presName="negativeSpace" presStyleCnt="0"/>
      <dgm:spPr/>
    </dgm:pt>
    <dgm:pt modelId="{274FB634-4D8F-418E-B913-1863B9D39BC4}" type="pres">
      <dgm:prSet presAssocID="{5EE5582F-01A9-4391-9D51-846F9D72A56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C620126-560C-4E02-BB43-C103C93DC433}" type="presOf" srcId="{4533D36D-DE48-44AB-B5E4-38343A71FE8F}" destId="{029357C0-B13E-4AA8-BBFD-61D5A3EA9666}" srcOrd="0" destOrd="0" presId="urn:microsoft.com/office/officeart/2005/8/layout/list1"/>
    <dgm:cxn modelId="{83A3E53B-8AC4-4312-9213-B4376602F665}" type="presOf" srcId="{5EE5582F-01A9-4391-9D51-846F9D72A568}" destId="{6EB3D91D-39D4-4D3A-840F-FFDDEA66F6E9}" srcOrd="1" destOrd="0" presId="urn:microsoft.com/office/officeart/2005/8/layout/list1"/>
    <dgm:cxn modelId="{67C1195E-619C-4C11-AC57-C956D2DE415D}" srcId="{5EE5582F-01A9-4391-9D51-846F9D72A568}" destId="{46351739-2074-4BC6-AD83-A0D2D09204B1}" srcOrd="0" destOrd="0" parTransId="{4928B85F-60B4-4E77-88B8-7B75616F3C0B}" sibTransId="{A1AC5A3C-1286-42A4-82C9-3E22BB910040}"/>
    <dgm:cxn modelId="{1231E844-B0E2-4651-A3AD-EAD6E4361B88}" srcId="{B2E816FF-A292-42C9-AB76-05A1BD2C8079}" destId="{78552B9A-563E-44DE-9D98-79DB3CC206A5}" srcOrd="2" destOrd="0" parTransId="{22B69708-94D0-42D3-B887-DE4AB0E334D2}" sibTransId="{7551F2BE-7571-49D2-ABC0-3321BBF6DDDA}"/>
    <dgm:cxn modelId="{E31CEA66-617E-4C84-AD12-BE2F4321FF1B}" type="presOf" srcId="{46351739-2074-4BC6-AD83-A0D2D09204B1}" destId="{274FB634-4D8F-418E-B913-1863B9D39BC4}" srcOrd="0" destOrd="0" presId="urn:microsoft.com/office/officeart/2005/8/layout/list1"/>
    <dgm:cxn modelId="{CDEC026C-4DFE-4EF9-BB21-9F26DB437BCB}" srcId="{4533D36D-DE48-44AB-B5E4-38343A71FE8F}" destId="{B2E816FF-A292-42C9-AB76-05A1BD2C8079}" srcOrd="0" destOrd="0" parTransId="{41F92439-CCF9-4B7E-AAA0-600EE5CF4E07}" sibTransId="{6B1EC7EF-87B1-47F6-AE3E-703D5C08ECAA}"/>
    <dgm:cxn modelId="{9641546F-3292-47A6-A335-EFFE1541D217}" type="presOf" srcId="{5EE5582F-01A9-4391-9D51-846F9D72A568}" destId="{F307D128-1945-430F-A0AD-B9A717BBDF43}" srcOrd="0" destOrd="0" presId="urn:microsoft.com/office/officeart/2005/8/layout/list1"/>
    <dgm:cxn modelId="{92F31255-5BAA-4E1D-8913-5F745E2372B4}" srcId="{4533D36D-DE48-44AB-B5E4-38343A71FE8F}" destId="{5EE5582F-01A9-4391-9D51-846F9D72A568}" srcOrd="1" destOrd="0" parTransId="{41EAD26B-62D2-4FA3-9677-38C22B6B42B9}" sibTransId="{7BE87ADB-183C-4398-8854-3044C2806841}"/>
    <dgm:cxn modelId="{03F84B85-41AC-41BD-B31D-62834C9B2040}" type="presOf" srcId="{B2E816FF-A292-42C9-AB76-05A1BD2C8079}" destId="{E755423C-03EA-426D-956C-AC3A470659DC}" srcOrd="0" destOrd="0" presId="urn:microsoft.com/office/officeart/2005/8/layout/list1"/>
    <dgm:cxn modelId="{6EF4DB9F-F74C-40EA-8E91-E255E4C70FA7}" srcId="{B2E816FF-A292-42C9-AB76-05A1BD2C8079}" destId="{E2A879CF-632F-4838-9C9B-8995274A7946}" srcOrd="1" destOrd="0" parTransId="{55FAC90D-4450-4541-B369-9C63A8ABC358}" sibTransId="{D64FCBD9-B9DA-43F1-8C90-05326E361174}"/>
    <dgm:cxn modelId="{60BBFFB1-A431-4CD1-9FEF-9888BEC62B05}" type="presOf" srcId="{B2E816FF-A292-42C9-AB76-05A1BD2C8079}" destId="{66F6A9EC-B913-43FA-AA60-2CA0C6C55DEB}" srcOrd="1" destOrd="0" presId="urn:microsoft.com/office/officeart/2005/8/layout/list1"/>
    <dgm:cxn modelId="{6F6F00C8-0331-4AB8-B416-415A4CEB53FF}" type="presOf" srcId="{E2A879CF-632F-4838-9C9B-8995274A7946}" destId="{95F85943-8FF9-4914-8DBE-4C4D669B6B15}" srcOrd="0" destOrd="1" presId="urn:microsoft.com/office/officeart/2005/8/layout/list1"/>
    <dgm:cxn modelId="{3E33BBD0-89A0-4F48-ADC3-5343BBC4DE25}" srcId="{B2E816FF-A292-42C9-AB76-05A1BD2C8079}" destId="{2A9AA317-35D5-49B6-8FA5-ECC27655CD56}" srcOrd="0" destOrd="0" parTransId="{E9C06A5D-1858-4815-808B-2F572DAF37FE}" sibTransId="{2E59856A-547D-4D43-9F11-C7912A8E534C}"/>
    <dgm:cxn modelId="{1206C2E1-C46D-4B74-959F-9CF6A0895132}" type="presOf" srcId="{2A9AA317-35D5-49B6-8FA5-ECC27655CD56}" destId="{95F85943-8FF9-4914-8DBE-4C4D669B6B15}" srcOrd="0" destOrd="0" presId="urn:microsoft.com/office/officeart/2005/8/layout/list1"/>
    <dgm:cxn modelId="{B88DB5F1-6741-48BD-9C9A-212E16B96CBC}" type="presOf" srcId="{78552B9A-563E-44DE-9D98-79DB3CC206A5}" destId="{95F85943-8FF9-4914-8DBE-4C4D669B6B15}" srcOrd="0" destOrd="2" presId="urn:microsoft.com/office/officeart/2005/8/layout/list1"/>
    <dgm:cxn modelId="{DBDCFB88-AB6E-4C65-A719-0FA410FD8E31}" type="presParOf" srcId="{029357C0-B13E-4AA8-BBFD-61D5A3EA9666}" destId="{A7101615-3244-4648-B7C7-26C14A6587EF}" srcOrd="0" destOrd="0" presId="urn:microsoft.com/office/officeart/2005/8/layout/list1"/>
    <dgm:cxn modelId="{DC1EF85B-6E2D-433C-A62D-696390531976}" type="presParOf" srcId="{A7101615-3244-4648-B7C7-26C14A6587EF}" destId="{E755423C-03EA-426D-956C-AC3A470659DC}" srcOrd="0" destOrd="0" presId="urn:microsoft.com/office/officeart/2005/8/layout/list1"/>
    <dgm:cxn modelId="{11EF1E86-D4EF-4567-B27B-B7A7EC3DB89A}" type="presParOf" srcId="{A7101615-3244-4648-B7C7-26C14A6587EF}" destId="{66F6A9EC-B913-43FA-AA60-2CA0C6C55DEB}" srcOrd="1" destOrd="0" presId="urn:microsoft.com/office/officeart/2005/8/layout/list1"/>
    <dgm:cxn modelId="{4541D294-2E49-4899-BAE5-44F87ED999C3}" type="presParOf" srcId="{029357C0-B13E-4AA8-BBFD-61D5A3EA9666}" destId="{8AFCCC77-67E0-461E-86BD-7F3B2458A7D9}" srcOrd="1" destOrd="0" presId="urn:microsoft.com/office/officeart/2005/8/layout/list1"/>
    <dgm:cxn modelId="{DC95EC58-3A2A-4C18-8333-FAEF99CACB82}" type="presParOf" srcId="{029357C0-B13E-4AA8-BBFD-61D5A3EA9666}" destId="{95F85943-8FF9-4914-8DBE-4C4D669B6B15}" srcOrd="2" destOrd="0" presId="urn:microsoft.com/office/officeart/2005/8/layout/list1"/>
    <dgm:cxn modelId="{0FFC601E-37B7-4ACE-A69E-94B4665C98DD}" type="presParOf" srcId="{029357C0-B13E-4AA8-BBFD-61D5A3EA9666}" destId="{396136AD-18E4-4701-B47C-6BF2AA523222}" srcOrd="3" destOrd="0" presId="urn:microsoft.com/office/officeart/2005/8/layout/list1"/>
    <dgm:cxn modelId="{53A72200-ABBF-4C46-9452-0D2DC5098C33}" type="presParOf" srcId="{029357C0-B13E-4AA8-BBFD-61D5A3EA9666}" destId="{A2E5501B-71C5-499A-B2F8-020E8BF58A23}" srcOrd="4" destOrd="0" presId="urn:microsoft.com/office/officeart/2005/8/layout/list1"/>
    <dgm:cxn modelId="{19414F71-32FD-460E-8D78-9C5FB8C62EA2}" type="presParOf" srcId="{A2E5501B-71C5-499A-B2F8-020E8BF58A23}" destId="{F307D128-1945-430F-A0AD-B9A717BBDF43}" srcOrd="0" destOrd="0" presId="urn:microsoft.com/office/officeart/2005/8/layout/list1"/>
    <dgm:cxn modelId="{73F27A1D-6051-43AF-B098-46EFF19A2CF6}" type="presParOf" srcId="{A2E5501B-71C5-499A-B2F8-020E8BF58A23}" destId="{6EB3D91D-39D4-4D3A-840F-FFDDEA66F6E9}" srcOrd="1" destOrd="0" presId="urn:microsoft.com/office/officeart/2005/8/layout/list1"/>
    <dgm:cxn modelId="{0F3B51C5-82BA-4749-A6B3-9E1A383DAF91}" type="presParOf" srcId="{029357C0-B13E-4AA8-BBFD-61D5A3EA9666}" destId="{C929B0D6-EE97-4A48-AAB4-D785A7C57B59}" srcOrd="5" destOrd="0" presId="urn:microsoft.com/office/officeart/2005/8/layout/list1"/>
    <dgm:cxn modelId="{19FDD527-860B-46EB-8F1E-A9CF34781F8E}" type="presParOf" srcId="{029357C0-B13E-4AA8-BBFD-61D5A3EA9666}" destId="{274FB634-4D8F-418E-B913-1863B9D39BC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648D2-0FEA-40C4-BB29-C48976DB2265}">
      <dsp:nvSpPr>
        <dsp:cNvPr id="0" name=""/>
        <dsp:cNvSpPr/>
      </dsp:nvSpPr>
      <dsp:spPr>
        <a:xfrm>
          <a:off x="393309" y="116715"/>
          <a:ext cx="1557050" cy="1361057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CFO &amp; Reg Assess ITS Use</a:t>
          </a:r>
          <a:endParaRPr lang="en-ZA" sz="900" kern="1200" dirty="0"/>
        </a:p>
      </dsp:txBody>
      <dsp:txXfrm>
        <a:off x="782571" y="320874"/>
        <a:ext cx="759062" cy="952739"/>
      </dsp:txXfrm>
    </dsp:sp>
    <dsp:sp modelId="{F86D0315-8593-496B-B117-5864F364287C}">
      <dsp:nvSpPr>
        <dsp:cNvPr id="0" name=""/>
        <dsp:cNvSpPr/>
      </dsp:nvSpPr>
      <dsp:spPr>
        <a:xfrm>
          <a:off x="4046" y="407981"/>
          <a:ext cx="778525" cy="7785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2019-2020</a:t>
          </a:r>
          <a:endParaRPr lang="en-ZA" sz="1300" b="1" kern="1200" dirty="0"/>
        </a:p>
      </dsp:txBody>
      <dsp:txXfrm>
        <a:off x="118058" y="521993"/>
        <a:ext cx="550501" cy="550501"/>
      </dsp:txXfrm>
    </dsp:sp>
    <dsp:sp modelId="{2E6EE7C5-F224-4E92-8758-7D03D7A37489}">
      <dsp:nvSpPr>
        <dsp:cNvPr id="0" name=""/>
        <dsp:cNvSpPr/>
      </dsp:nvSpPr>
      <dsp:spPr>
        <a:xfrm>
          <a:off x="2436937" y="116715"/>
          <a:ext cx="1557050" cy="1361057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-4800000"/>
            <a:satOff val="-6498"/>
            <a:lumOff val="5425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4800000"/>
              <a:satOff val="-6498"/>
              <a:lumOff val="54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Improve access</a:t>
          </a:r>
          <a:endParaRPr lang="en-ZA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Train on current ITS</a:t>
          </a:r>
          <a:endParaRPr lang="en-ZA" sz="900" kern="1200" dirty="0"/>
        </a:p>
      </dsp:txBody>
      <dsp:txXfrm>
        <a:off x="2826200" y="320874"/>
        <a:ext cx="759062" cy="952739"/>
      </dsp:txXfrm>
    </dsp:sp>
    <dsp:sp modelId="{7D4A313A-9EF5-4350-A0F7-FD45E3378DA2}">
      <dsp:nvSpPr>
        <dsp:cNvPr id="0" name=""/>
        <dsp:cNvSpPr/>
      </dsp:nvSpPr>
      <dsp:spPr>
        <a:xfrm>
          <a:off x="2047674" y="407981"/>
          <a:ext cx="778525" cy="778525"/>
        </a:xfrm>
        <a:prstGeom prst="ellipse">
          <a:avLst/>
        </a:prstGeom>
        <a:solidFill>
          <a:schemeClr val="accent2">
            <a:hueOff val="-4800000"/>
            <a:satOff val="-16668"/>
            <a:lumOff val="2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2020 - 2021</a:t>
          </a:r>
          <a:endParaRPr lang="en-ZA" sz="1300" b="1" kern="1200" dirty="0"/>
        </a:p>
      </dsp:txBody>
      <dsp:txXfrm>
        <a:off x="2161686" y="521993"/>
        <a:ext cx="550501" cy="550501"/>
      </dsp:txXfrm>
    </dsp:sp>
    <dsp:sp modelId="{3A60E381-2264-4137-B4D1-CF262EAAB725}">
      <dsp:nvSpPr>
        <dsp:cNvPr id="0" name=""/>
        <dsp:cNvSpPr/>
      </dsp:nvSpPr>
      <dsp:spPr>
        <a:xfrm>
          <a:off x="4480565" y="116715"/>
          <a:ext cx="1557050" cy="1361057"/>
        </a:xfrm>
        <a:prstGeom prst="rightArrow">
          <a:avLst>
            <a:gd name="adj1" fmla="val 70000"/>
            <a:gd name="adj2" fmla="val 50000"/>
          </a:avLst>
        </a:prstGeom>
        <a:solidFill>
          <a:srgbClr val="C1FFDD"/>
        </a:solidFill>
        <a:ln w="25400" cap="flat" cmpd="sng" algn="ctr">
          <a:solidFill>
            <a:schemeClr val="accent2">
              <a:tint val="40000"/>
              <a:alpha val="90000"/>
              <a:hueOff val="-9600000"/>
              <a:satOff val="-12996"/>
              <a:lumOff val="10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Intro online apps</a:t>
          </a:r>
          <a:endParaRPr lang="en-ZA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Intro of RYs</a:t>
          </a:r>
          <a:endParaRPr lang="en-ZA" sz="900" kern="1200" dirty="0"/>
        </a:p>
      </dsp:txBody>
      <dsp:txXfrm>
        <a:off x="4869828" y="320874"/>
        <a:ext cx="759062" cy="952739"/>
      </dsp:txXfrm>
    </dsp:sp>
    <dsp:sp modelId="{AD02113F-99E0-4FD1-ACF4-33045C0C83E6}">
      <dsp:nvSpPr>
        <dsp:cNvPr id="0" name=""/>
        <dsp:cNvSpPr/>
      </dsp:nvSpPr>
      <dsp:spPr>
        <a:xfrm>
          <a:off x="4091303" y="407981"/>
          <a:ext cx="778525" cy="77852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2022</a:t>
          </a:r>
          <a:endParaRPr lang="en-ZA" sz="1300" b="1" kern="1200" dirty="0"/>
        </a:p>
      </dsp:txBody>
      <dsp:txXfrm>
        <a:off x="4205315" y="521993"/>
        <a:ext cx="550501" cy="550501"/>
      </dsp:txXfrm>
    </dsp:sp>
    <dsp:sp modelId="{DC9DD8B3-DC96-41C5-AFC4-247E593C81DC}">
      <dsp:nvSpPr>
        <dsp:cNvPr id="0" name=""/>
        <dsp:cNvSpPr/>
      </dsp:nvSpPr>
      <dsp:spPr>
        <a:xfrm>
          <a:off x="6524194" y="116715"/>
          <a:ext cx="1557050" cy="1361057"/>
        </a:xfrm>
        <a:prstGeom prst="rightArrow">
          <a:avLst>
            <a:gd name="adj1" fmla="val 70000"/>
            <a:gd name="adj2" fmla="val 50000"/>
          </a:avLst>
        </a:prstGeom>
        <a:solidFill>
          <a:srgbClr val="FFBEAF">
            <a:alpha val="89804"/>
          </a:srgbClr>
        </a:solidFill>
        <a:ln w="25400" cap="flat" cmpd="sng" algn="ctr">
          <a:solidFill>
            <a:schemeClr val="accent2">
              <a:tint val="40000"/>
              <a:alpha val="90000"/>
              <a:hueOff val="-14400000"/>
              <a:satOff val="-19494"/>
              <a:lumOff val="1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900" kern="1200" dirty="0"/>
            <a:t>- Online registrations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900" kern="1200" dirty="0"/>
            <a:t>- Procurement online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900" kern="1200" dirty="0"/>
            <a:t>- Online staff claims</a:t>
          </a:r>
          <a:endParaRPr lang="en-ZA" sz="900" kern="1200" dirty="0"/>
        </a:p>
      </dsp:txBody>
      <dsp:txXfrm>
        <a:off x="6913456" y="320874"/>
        <a:ext cx="759062" cy="952739"/>
      </dsp:txXfrm>
    </dsp:sp>
    <dsp:sp modelId="{8AA5C74F-3EA7-4F6E-BAB4-A8FA0BF880BE}">
      <dsp:nvSpPr>
        <dsp:cNvPr id="0" name=""/>
        <dsp:cNvSpPr/>
      </dsp:nvSpPr>
      <dsp:spPr>
        <a:xfrm>
          <a:off x="6134931" y="407981"/>
          <a:ext cx="778525" cy="778525"/>
        </a:xfrm>
        <a:prstGeom prst="ellipse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2023 – to date</a:t>
          </a:r>
          <a:endParaRPr lang="en-ZA" sz="1300" kern="1200" dirty="0"/>
        </a:p>
      </dsp:txBody>
      <dsp:txXfrm>
        <a:off x="6248943" y="521993"/>
        <a:ext cx="550501" cy="550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B5BB8-CF0F-4DAB-9E1E-A8BC2059199E}">
      <dsp:nvSpPr>
        <dsp:cNvPr id="0" name=""/>
        <dsp:cNvSpPr/>
      </dsp:nvSpPr>
      <dsp:spPr>
        <a:xfrm rot="5400000">
          <a:off x="5018022" y="-2130215"/>
          <a:ext cx="589354" cy="500018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Submission online</a:t>
          </a:r>
          <a:endParaRPr lang="en-Z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Assessment and approval</a:t>
          </a:r>
          <a:endParaRPr lang="en-ZA" sz="1400" kern="1200" dirty="0"/>
        </a:p>
      </dsp:txBody>
      <dsp:txXfrm rot="-5400000">
        <a:off x="2812605" y="103972"/>
        <a:ext cx="4971418" cy="531814"/>
      </dsp:txXfrm>
    </dsp:sp>
    <dsp:sp modelId="{BCC774EC-7CBE-441D-B1E0-36C0FED27A13}">
      <dsp:nvSpPr>
        <dsp:cNvPr id="0" name=""/>
        <dsp:cNvSpPr/>
      </dsp:nvSpPr>
      <dsp:spPr>
        <a:xfrm>
          <a:off x="0" y="1531"/>
          <a:ext cx="2812605" cy="7366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Application</a:t>
          </a:r>
          <a:endParaRPr lang="en-ZA" sz="1800" kern="1200" dirty="0"/>
        </a:p>
      </dsp:txBody>
      <dsp:txXfrm>
        <a:off x="35962" y="37493"/>
        <a:ext cx="2740681" cy="664769"/>
      </dsp:txXfrm>
    </dsp:sp>
    <dsp:sp modelId="{322E77E1-0FE5-4A59-BCFD-90248DDD261E}">
      <dsp:nvSpPr>
        <dsp:cNvPr id="0" name=""/>
        <dsp:cNvSpPr/>
      </dsp:nvSpPr>
      <dsp:spPr>
        <a:xfrm rot="5400000">
          <a:off x="5018022" y="-1356687"/>
          <a:ext cx="589354" cy="5000188"/>
        </a:xfrm>
        <a:prstGeom prst="round2SameRect">
          <a:avLst/>
        </a:prstGeom>
        <a:solidFill>
          <a:schemeClr val="accent4">
            <a:tint val="40000"/>
            <a:alpha val="90000"/>
            <a:hueOff val="5577458"/>
            <a:satOff val="19029"/>
            <a:lumOff val="813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5577458"/>
              <a:satOff val="19029"/>
              <a:lumOff val="81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Add subjects</a:t>
          </a:r>
          <a:endParaRPr lang="en-Z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Cancel subjects</a:t>
          </a:r>
          <a:endParaRPr lang="en-ZA" sz="1400" kern="1200" dirty="0"/>
        </a:p>
      </dsp:txBody>
      <dsp:txXfrm rot="-5400000">
        <a:off x="2812605" y="877500"/>
        <a:ext cx="4971418" cy="531814"/>
      </dsp:txXfrm>
    </dsp:sp>
    <dsp:sp modelId="{BEC9B77F-738B-4091-879A-A56CC76A026F}">
      <dsp:nvSpPr>
        <dsp:cNvPr id="0" name=""/>
        <dsp:cNvSpPr/>
      </dsp:nvSpPr>
      <dsp:spPr>
        <a:xfrm>
          <a:off x="0" y="775059"/>
          <a:ext cx="2812605" cy="736693"/>
        </a:xfrm>
        <a:prstGeom prst="roundRect">
          <a:avLst/>
        </a:prstGeom>
        <a:solidFill>
          <a:schemeClr val="accent4">
            <a:hueOff val="3714325"/>
            <a:satOff val="13208"/>
            <a:lumOff val="298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Amendments</a:t>
          </a:r>
          <a:endParaRPr lang="en-ZA" sz="1800" kern="1200" dirty="0"/>
        </a:p>
      </dsp:txBody>
      <dsp:txXfrm>
        <a:off x="35962" y="811021"/>
        <a:ext cx="2740681" cy="664769"/>
      </dsp:txXfrm>
    </dsp:sp>
    <dsp:sp modelId="{269B61C8-8FD7-4503-80E0-E5E1E5BF8221}">
      <dsp:nvSpPr>
        <dsp:cNvPr id="0" name=""/>
        <dsp:cNvSpPr/>
      </dsp:nvSpPr>
      <dsp:spPr>
        <a:xfrm rot="5400000">
          <a:off x="5018022" y="-583160"/>
          <a:ext cx="589354" cy="5000188"/>
        </a:xfrm>
        <a:prstGeom prst="round2SameRect">
          <a:avLst/>
        </a:prstGeom>
        <a:solidFill>
          <a:schemeClr val="accent4">
            <a:tint val="40000"/>
            <a:alpha val="90000"/>
            <a:hueOff val="11154917"/>
            <a:satOff val="38059"/>
            <a:lumOff val="16277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1154917"/>
              <a:satOff val="38059"/>
              <a:lumOff val="162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Access to timetable</a:t>
          </a:r>
          <a:endParaRPr lang="en-ZA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Access academic records</a:t>
          </a:r>
          <a:endParaRPr lang="en-ZA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Access to fee statements</a:t>
          </a:r>
          <a:endParaRPr lang="en-ZA" sz="1200" kern="1200" dirty="0"/>
        </a:p>
      </dsp:txBody>
      <dsp:txXfrm rot="-5400000">
        <a:off x="2812605" y="1651027"/>
        <a:ext cx="4971418" cy="531814"/>
      </dsp:txXfrm>
    </dsp:sp>
    <dsp:sp modelId="{52C2F0A3-8599-4230-85C3-4FBA734CEB21}">
      <dsp:nvSpPr>
        <dsp:cNvPr id="0" name=""/>
        <dsp:cNvSpPr/>
      </dsp:nvSpPr>
      <dsp:spPr>
        <a:xfrm>
          <a:off x="0" y="1548587"/>
          <a:ext cx="2812605" cy="736693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Access to information</a:t>
          </a:r>
          <a:endParaRPr lang="en-ZA" sz="1800" kern="1200" dirty="0"/>
        </a:p>
      </dsp:txBody>
      <dsp:txXfrm>
        <a:off x="35962" y="1584549"/>
        <a:ext cx="2740681" cy="664769"/>
      </dsp:txXfrm>
    </dsp:sp>
    <dsp:sp modelId="{5DE4087D-44C7-456D-81BB-7F5E9D538469}">
      <dsp:nvSpPr>
        <dsp:cNvPr id="0" name=""/>
        <dsp:cNvSpPr/>
      </dsp:nvSpPr>
      <dsp:spPr>
        <a:xfrm>
          <a:off x="0" y="2323646"/>
          <a:ext cx="2812605" cy="736693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Academic progress</a:t>
          </a:r>
          <a:endParaRPr lang="en-ZA" sz="1800" kern="1200" dirty="0"/>
        </a:p>
      </dsp:txBody>
      <dsp:txXfrm>
        <a:off x="35962" y="2359608"/>
        <a:ext cx="2740681" cy="6647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FF6DD-47CB-4854-9982-463971A25D34}">
      <dsp:nvSpPr>
        <dsp:cNvPr id="0" name=""/>
        <dsp:cNvSpPr/>
      </dsp:nvSpPr>
      <dsp:spPr>
        <a:xfrm>
          <a:off x="3814" y="26502"/>
          <a:ext cx="1734253" cy="9544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Student iEnabler</a:t>
          </a:r>
          <a:endParaRPr lang="en-ZA" sz="1700" kern="1200" dirty="0"/>
        </a:p>
      </dsp:txBody>
      <dsp:txXfrm>
        <a:off x="3814" y="26502"/>
        <a:ext cx="1734253" cy="636298"/>
      </dsp:txXfrm>
    </dsp:sp>
    <dsp:sp modelId="{E46980DE-C8CD-47A1-BA55-A71CDDE5E5CB}">
      <dsp:nvSpPr>
        <dsp:cNvPr id="0" name=""/>
        <dsp:cNvSpPr/>
      </dsp:nvSpPr>
      <dsp:spPr>
        <a:xfrm>
          <a:off x="359022" y="662800"/>
          <a:ext cx="1734253" cy="2461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Students apply online </a:t>
          </a:r>
          <a:endParaRPr lang="en-ZA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Only see eligible residences</a:t>
          </a:r>
          <a:endParaRPr lang="en-ZA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Apply own choice</a:t>
          </a:r>
          <a:endParaRPr lang="en-ZA" sz="1700" kern="1200" dirty="0"/>
        </a:p>
      </dsp:txBody>
      <dsp:txXfrm>
        <a:off x="409817" y="713595"/>
        <a:ext cx="1632663" cy="2359797"/>
      </dsp:txXfrm>
    </dsp:sp>
    <dsp:sp modelId="{43512723-E4CC-4BE3-93ED-E2645B8661A7}">
      <dsp:nvSpPr>
        <dsp:cNvPr id="0" name=""/>
        <dsp:cNvSpPr/>
      </dsp:nvSpPr>
      <dsp:spPr>
        <a:xfrm>
          <a:off x="2000974" y="128762"/>
          <a:ext cx="557362" cy="4317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400" kern="1200"/>
        </a:p>
      </dsp:txBody>
      <dsp:txXfrm>
        <a:off x="2000974" y="215118"/>
        <a:ext cx="427828" cy="259067"/>
      </dsp:txXfrm>
    </dsp:sp>
    <dsp:sp modelId="{29C65C04-7BA4-45A0-AB17-542DB233C2B6}">
      <dsp:nvSpPr>
        <dsp:cNvPr id="0" name=""/>
        <dsp:cNvSpPr/>
      </dsp:nvSpPr>
      <dsp:spPr>
        <a:xfrm>
          <a:off x="2789694" y="26502"/>
          <a:ext cx="1734253" cy="954447"/>
        </a:xfrm>
        <a:prstGeom prst="roundRect">
          <a:avLst>
            <a:gd name="adj" fmla="val 10000"/>
          </a:avLst>
        </a:prstGeom>
        <a:solidFill>
          <a:schemeClr val="accent2">
            <a:hueOff val="-7200000"/>
            <a:satOff val="-25001"/>
            <a:lumOff val="30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ITS</a:t>
          </a:r>
          <a:endParaRPr lang="en-ZA" sz="1700" kern="1200" dirty="0"/>
        </a:p>
      </dsp:txBody>
      <dsp:txXfrm>
        <a:off x="2789694" y="26502"/>
        <a:ext cx="1734253" cy="636298"/>
      </dsp:txXfrm>
    </dsp:sp>
    <dsp:sp modelId="{F81212CD-1A66-4571-97A6-F88DAFA0C682}">
      <dsp:nvSpPr>
        <dsp:cNvPr id="0" name=""/>
        <dsp:cNvSpPr/>
      </dsp:nvSpPr>
      <dsp:spPr>
        <a:xfrm>
          <a:off x="3144903" y="662800"/>
          <a:ext cx="1734253" cy="2461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200000"/>
              <a:satOff val="-25001"/>
              <a:lumOff val="3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RASA staff accepts/ rejects online</a:t>
          </a:r>
          <a:endParaRPr lang="en-ZA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Registered on acceptance</a:t>
          </a:r>
          <a:endParaRPr lang="en-ZA" sz="1700" kern="1200" dirty="0"/>
        </a:p>
      </dsp:txBody>
      <dsp:txXfrm>
        <a:off x="3195698" y="713595"/>
        <a:ext cx="1632663" cy="2359797"/>
      </dsp:txXfrm>
    </dsp:sp>
    <dsp:sp modelId="{79915C78-D280-41A9-9499-D07D4848A4F7}">
      <dsp:nvSpPr>
        <dsp:cNvPr id="0" name=""/>
        <dsp:cNvSpPr/>
      </dsp:nvSpPr>
      <dsp:spPr>
        <a:xfrm>
          <a:off x="4786855" y="128762"/>
          <a:ext cx="557362" cy="4317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400000"/>
            <a:satOff val="-50003"/>
            <a:lumOff val="600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400" kern="1200"/>
        </a:p>
      </dsp:txBody>
      <dsp:txXfrm>
        <a:off x="4786855" y="215118"/>
        <a:ext cx="427828" cy="259067"/>
      </dsp:txXfrm>
    </dsp:sp>
    <dsp:sp modelId="{E22119BD-8B71-48A8-BE06-37B562DC3CAA}">
      <dsp:nvSpPr>
        <dsp:cNvPr id="0" name=""/>
        <dsp:cNvSpPr/>
      </dsp:nvSpPr>
      <dsp:spPr>
        <a:xfrm>
          <a:off x="5575575" y="26502"/>
          <a:ext cx="1734253" cy="95444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Student iEnabler</a:t>
          </a:r>
          <a:endParaRPr lang="en-ZA" sz="1700" kern="1200" dirty="0"/>
        </a:p>
      </dsp:txBody>
      <dsp:txXfrm>
        <a:off x="5575575" y="26502"/>
        <a:ext cx="1734253" cy="636298"/>
      </dsp:txXfrm>
    </dsp:sp>
    <dsp:sp modelId="{9469A7DE-F6FD-43A6-A20E-41CA55286F6F}">
      <dsp:nvSpPr>
        <dsp:cNvPr id="0" name=""/>
        <dsp:cNvSpPr/>
      </dsp:nvSpPr>
      <dsp:spPr>
        <a:xfrm>
          <a:off x="5930783" y="662800"/>
          <a:ext cx="1734253" cy="246138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Student notified</a:t>
          </a:r>
          <a:endParaRPr lang="en-ZA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Can view registration online</a:t>
          </a:r>
          <a:endParaRPr lang="en-ZA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To cancel done online, must be accepted</a:t>
          </a:r>
          <a:endParaRPr lang="en-ZA" sz="1700" kern="1200" dirty="0"/>
        </a:p>
      </dsp:txBody>
      <dsp:txXfrm>
        <a:off x="5981578" y="713595"/>
        <a:ext cx="1632663" cy="23597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AB84D-B1E3-4783-8381-42E989E6A3C6}">
      <dsp:nvSpPr>
        <dsp:cNvPr id="0" name=""/>
        <dsp:cNvSpPr/>
      </dsp:nvSpPr>
      <dsp:spPr>
        <a:xfrm>
          <a:off x="2565" y="174695"/>
          <a:ext cx="2501130" cy="51840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Procurement</a:t>
          </a:r>
          <a:endParaRPr lang="en-ZA" sz="1800" kern="1200" dirty="0"/>
        </a:p>
      </dsp:txBody>
      <dsp:txXfrm>
        <a:off x="2565" y="174695"/>
        <a:ext cx="2501130" cy="518400"/>
      </dsp:txXfrm>
    </dsp:sp>
    <dsp:sp modelId="{7E53F8CC-EBA7-47E4-A62F-5FAE964A7156}">
      <dsp:nvSpPr>
        <dsp:cNvPr id="0" name=""/>
        <dsp:cNvSpPr/>
      </dsp:nvSpPr>
      <dsp:spPr>
        <a:xfrm>
          <a:off x="2565" y="693095"/>
          <a:ext cx="2501130" cy="3196209"/>
        </a:xfrm>
        <a:prstGeom prst="rect">
          <a:avLst/>
        </a:prstGeom>
        <a:solidFill>
          <a:schemeClr val="accent5">
            <a:lumMod val="9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Online requisitions - iEnabler</a:t>
          </a:r>
          <a:endParaRPr lang="en-Z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Online budget controls</a:t>
          </a:r>
          <a:endParaRPr lang="en-Z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Online GRV</a:t>
          </a:r>
          <a:endParaRPr lang="en-Z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Automation of delegation of authority</a:t>
          </a:r>
          <a:endParaRPr lang="en-ZA" sz="1800" kern="1200" dirty="0"/>
        </a:p>
      </dsp:txBody>
      <dsp:txXfrm>
        <a:off x="2565" y="693095"/>
        <a:ext cx="2501130" cy="3196209"/>
      </dsp:txXfrm>
    </dsp:sp>
    <dsp:sp modelId="{3C7FC40F-67B9-4400-B1E7-DD9411AF9E4C}">
      <dsp:nvSpPr>
        <dsp:cNvPr id="0" name=""/>
        <dsp:cNvSpPr/>
      </dsp:nvSpPr>
      <dsp:spPr>
        <a:xfrm>
          <a:off x="2853853" y="174695"/>
          <a:ext cx="2501130" cy="518400"/>
        </a:xfrm>
        <a:prstGeom prst="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Creditors</a:t>
          </a:r>
          <a:endParaRPr lang="en-ZA" sz="1800" kern="1200" dirty="0"/>
        </a:p>
      </dsp:txBody>
      <dsp:txXfrm>
        <a:off x="2853853" y="174695"/>
        <a:ext cx="2501130" cy="518400"/>
      </dsp:txXfrm>
    </dsp:sp>
    <dsp:sp modelId="{899069A4-617E-4859-B97F-C5EA3DBB8844}">
      <dsp:nvSpPr>
        <dsp:cNvPr id="0" name=""/>
        <dsp:cNvSpPr/>
      </dsp:nvSpPr>
      <dsp:spPr>
        <a:xfrm>
          <a:off x="2853853" y="693095"/>
          <a:ext cx="2501130" cy="3196209"/>
        </a:xfrm>
        <a:prstGeom prst="rect">
          <a:avLst/>
        </a:prstGeom>
        <a:solidFill>
          <a:schemeClr val="accent5">
            <a:tint val="40000"/>
            <a:alpha val="90000"/>
            <a:hueOff val="1622542"/>
            <a:satOff val="-11507"/>
            <a:lumOff val="-654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1622542"/>
              <a:satOff val="-11507"/>
              <a:lumOff val="-6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Payment documents on ITS</a:t>
          </a:r>
          <a:endParaRPr lang="en-Z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Managers can see all docs online for reviews</a:t>
          </a:r>
          <a:endParaRPr lang="en-Z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Reconciliations are online</a:t>
          </a:r>
          <a:endParaRPr lang="en-Z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Auto generated remittances</a:t>
          </a:r>
          <a:endParaRPr lang="en-ZA" sz="1800" kern="1200" dirty="0"/>
        </a:p>
      </dsp:txBody>
      <dsp:txXfrm>
        <a:off x="2853853" y="693095"/>
        <a:ext cx="2501130" cy="3196209"/>
      </dsp:txXfrm>
    </dsp:sp>
    <dsp:sp modelId="{C2F6E4D7-5738-4408-9314-35BF2DF56808}">
      <dsp:nvSpPr>
        <dsp:cNvPr id="0" name=""/>
        <dsp:cNvSpPr/>
      </dsp:nvSpPr>
      <dsp:spPr>
        <a:xfrm>
          <a:off x="5705142" y="174695"/>
          <a:ext cx="2501130" cy="518400"/>
        </a:xfrm>
        <a:prstGeom prst="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Payroll</a:t>
          </a:r>
          <a:endParaRPr lang="en-ZA" sz="1800" kern="1200" dirty="0"/>
        </a:p>
      </dsp:txBody>
      <dsp:txXfrm>
        <a:off x="5705142" y="174695"/>
        <a:ext cx="2501130" cy="518400"/>
      </dsp:txXfrm>
    </dsp:sp>
    <dsp:sp modelId="{27C71ABF-4618-4496-BB7F-B5F1FB6A186E}">
      <dsp:nvSpPr>
        <dsp:cNvPr id="0" name=""/>
        <dsp:cNvSpPr/>
      </dsp:nvSpPr>
      <dsp:spPr>
        <a:xfrm>
          <a:off x="5705142" y="693095"/>
          <a:ext cx="2501130" cy="3196209"/>
        </a:xfrm>
        <a:prstGeom prst="rect">
          <a:avLst/>
        </a:prstGeom>
        <a:solidFill>
          <a:schemeClr val="accent5">
            <a:tint val="40000"/>
            <a:alpha val="90000"/>
            <a:hueOff val="3245083"/>
            <a:satOff val="-23015"/>
            <a:lumOff val="-13095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3245083"/>
              <a:satOff val="-23015"/>
              <a:lumOff val="-130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Part time claim automation reduces time to capture payment</a:t>
          </a:r>
          <a:endParaRPr lang="en-Z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Third party payments are automated from deductions – thus no missed payments</a:t>
          </a:r>
          <a:endParaRPr lang="en-Z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Reconciliations are now automated from 2025</a:t>
          </a:r>
          <a:endParaRPr lang="en-ZA" sz="1800" kern="1200" dirty="0"/>
        </a:p>
      </dsp:txBody>
      <dsp:txXfrm>
        <a:off x="5705142" y="693095"/>
        <a:ext cx="2501130" cy="31962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85943-8FF9-4914-8DBE-4C4D669B6B15}">
      <dsp:nvSpPr>
        <dsp:cNvPr id="0" name=""/>
        <dsp:cNvSpPr/>
      </dsp:nvSpPr>
      <dsp:spPr>
        <a:xfrm>
          <a:off x="0" y="252028"/>
          <a:ext cx="4752528" cy="1689975"/>
        </a:xfrm>
        <a:prstGeom prst="rect">
          <a:avLst/>
        </a:prstGeom>
        <a:solidFill>
          <a:srgbClr val="D9EDEF">
            <a:alpha val="89804"/>
          </a:srgb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849" tIns="770636" rIns="368849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Online invoicing:</a:t>
          </a:r>
          <a:endParaRPr lang="en-ZA" sz="1800" kern="1200" dirty="0"/>
        </a:p>
        <a:p>
          <a:pPr marL="447675" lvl="1" indent="-18256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Funders</a:t>
          </a:r>
          <a:endParaRPr lang="en-ZA" sz="1800" kern="1200" dirty="0"/>
        </a:p>
        <a:p>
          <a:pPr marL="447675" lvl="1" indent="-182563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Other</a:t>
          </a:r>
          <a:r>
            <a:rPr lang="en-US" sz="1800" kern="1200" dirty="0"/>
            <a:t> funding sources</a:t>
          </a:r>
          <a:endParaRPr lang="en-ZA" sz="1800" kern="1200" dirty="0"/>
        </a:p>
      </dsp:txBody>
      <dsp:txXfrm>
        <a:off x="0" y="252028"/>
        <a:ext cx="4752528" cy="1689975"/>
      </dsp:txXfrm>
    </dsp:sp>
    <dsp:sp modelId="{66F6A9EC-B913-43FA-AA60-2CA0C6C55DEB}">
      <dsp:nvSpPr>
        <dsp:cNvPr id="0" name=""/>
        <dsp:cNvSpPr/>
      </dsp:nvSpPr>
      <dsp:spPr>
        <a:xfrm>
          <a:off x="237626" y="27201"/>
          <a:ext cx="3326769" cy="770553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44" tIns="0" rIns="12574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Debtors</a:t>
          </a:r>
          <a:endParaRPr lang="en-ZA" sz="1800" kern="1200" dirty="0"/>
        </a:p>
      </dsp:txBody>
      <dsp:txXfrm>
        <a:off x="275241" y="64816"/>
        <a:ext cx="3251539" cy="695323"/>
      </dsp:txXfrm>
    </dsp:sp>
    <dsp:sp modelId="{274FB634-4D8F-418E-B913-1863B9D39BC4}">
      <dsp:nvSpPr>
        <dsp:cNvPr id="0" name=""/>
        <dsp:cNvSpPr/>
      </dsp:nvSpPr>
      <dsp:spPr>
        <a:xfrm>
          <a:off x="0" y="2256816"/>
          <a:ext cx="4752528" cy="1136362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849" tIns="770636" rIns="36884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Online reconciliations</a:t>
          </a:r>
          <a:endParaRPr lang="en-ZA" sz="1800" kern="1200" dirty="0"/>
        </a:p>
      </dsp:txBody>
      <dsp:txXfrm>
        <a:off x="0" y="2256816"/>
        <a:ext cx="4752528" cy="1136362"/>
      </dsp:txXfrm>
    </dsp:sp>
    <dsp:sp modelId="{6EB3D91D-39D4-4D3A-840F-FFDDEA66F6E9}">
      <dsp:nvSpPr>
        <dsp:cNvPr id="0" name=""/>
        <dsp:cNvSpPr/>
      </dsp:nvSpPr>
      <dsp:spPr>
        <a:xfrm>
          <a:off x="237626" y="2141409"/>
          <a:ext cx="3326769" cy="661526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44" tIns="0" rIns="12574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Cashbook</a:t>
          </a:r>
          <a:r>
            <a:rPr lang="en-US" sz="5000" kern="1200" dirty="0"/>
            <a:t> </a:t>
          </a:r>
          <a:endParaRPr lang="en-ZA" sz="5000" kern="1200" dirty="0"/>
        </a:p>
      </dsp:txBody>
      <dsp:txXfrm>
        <a:off x="269919" y="2173702"/>
        <a:ext cx="3262183" cy="596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72405C-5BC4-11B6-4C35-7920600433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6680C-7793-3A9D-6340-FB9B3703A82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38A3AD7-3D3B-4422-ACAA-75CB6976F888}" type="datetime1">
              <a:rPr lang="en-US" altLang="en-US"/>
              <a:pPr>
                <a:defRPr/>
              </a:pPr>
              <a:t>3/5/2025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7B44286-1B33-3928-810F-7F25F52D84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517399-3041-1A10-2D5B-63DEBB696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61030-1C6A-1272-8879-7B105CFA75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88FD3-59F9-D090-CDD7-C34B003CB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85CD13-4C69-4AEF-A08E-D1C8E601E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5CD13-4C69-4AEF-A08E-D1C8E601E5A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562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2CB0F130-5AFE-8304-C910-F1F0B8686B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662F5060-91BB-2251-8D1E-2230322049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705DD9A-CB1E-CBFA-93B1-A0BB588D8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900B98-A4E2-400D-BD95-3A73C1ED582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9766B-FEE4-6F68-B0B9-0E54648A4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A24DBDB0-A325-A453-D064-01357E6A7D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C0CC75DD-D2AA-82C7-4ACE-9D907F9DCE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C29F19B2-B81A-8CF9-A49E-5F7DAA095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900B98-A4E2-400D-BD95-3A73C1ED582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906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7CB44A80-9BC0-AFDC-68E2-8BDF26D4C5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1DB65ACC-F94B-159C-3628-6AA03E7C68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56DA2ECD-C379-686F-FB3D-CAEC47426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26EF60-26E8-437A-8ACF-0530A958B5B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979B-B541-6819-73BF-E6CCD02EB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3BDFCEAD-9213-BBCF-EA02-64E0836CC3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1ECFF3D0-87F7-17D6-D5AB-9A910EDB5E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10BD0746-6424-9F85-F33D-EAC626C1E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26EF60-26E8-437A-8ACF-0530A958B5B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96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A9EF3DA7-720B-8096-2BA5-055592399C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693A743-DFBC-7B6B-0EDB-E8988536F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A26DA88D-5207-0115-E951-1399C41B0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2205E2-BA68-4162-ACFB-9BAA516A2B1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EBD5BF9A-EDDC-9CC0-B51E-5CB32F6224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0547904-AEE0-994C-048F-29C565EA48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70CC6DC-E028-C22E-74C9-5BE8A8E51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4C526BF-84DD-4B24-85E5-ACC4ECAD064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A823F-2BCB-C065-1F21-27BDEF3A3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33BC7CB3-3C3E-A15F-F6AC-2C0280EBAC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8163AF6-9589-C67C-52D3-6BCC516452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199E5498-48FD-D78B-4FB8-ED5BA9F31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A2C7F5B-C700-46F4-BCDC-5CC810A6004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197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FA638B1-2F0C-0233-C0E5-B625E58EA7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52705A7A-405F-304D-647A-FD02281753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359B9BD5-E9F8-4DC3-8DE0-54207F9BA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A2C7F5B-C700-46F4-BCDC-5CC810A6004C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56E65ECA-24A4-B053-4DFC-A842C11DBE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9D5E924C-480A-6CD6-0DC1-66F8B936C2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2545251-9D31-0D41-29C5-0F1FC6536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063934F-F5A3-418C-B125-40E9FC9437A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C1CA80B-5F7C-1E9F-F6B2-D498084E4B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3B700E98-8BF6-5AB4-1E33-9139C16E14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71CE6533-3E9E-E112-CC87-517B42E93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8523BF-FB79-4031-8A10-3E37BF8D2A0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BDE08863-2767-D4A1-A813-C38819B210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CA86B654-C18A-E6B0-1E92-A76072CB9F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93387F81-F5D3-6B40-DEEA-ACA45F9A9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652A59-332A-4475-8203-67CB0C86820F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0003C-42D2-E051-15D0-783F07C45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80E2343B-784E-29DB-6810-B4E169C295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6FF58AC0-ED0D-6493-F2A8-AB4B33390E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FFDA4DAF-9772-8FFE-0F29-7966BFFB5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900B98-A4E2-400D-BD95-3A73C1ED582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81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41F713-7C00-D2A6-7885-EB8EEB2975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B104F1-D3FA-670B-73CA-DA66CEFA8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9C6747-D9C0-8585-BFFC-3630156C3D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05AB6-DEDB-4224-B505-B2AE59FB47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276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652DFF-28CF-097F-4A6A-0B004B1E6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E98AD5-E09D-972A-4AD1-06EC7D921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DEE518-8C0F-F92C-6363-51BD608295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F3997-D6B2-4D6B-B7B1-2D93936B09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65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F6182-B9AC-AEF7-2CEA-8C71920F1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75C932-3231-B43E-90D3-7F7CDE0BDC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80923C-5EE7-259F-400E-001C6C44BB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64EBA-4B4A-4CCE-8C12-4B98277466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530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49D48-D774-ED50-7ACB-9BC7CF94C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E197D-1087-DF0B-FBD3-6BC3F8058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4EBE-124D-A27F-6B05-093A3ABE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3C065-572B-AA6A-85A7-B9FB0F17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EFEB8-A31E-E9E1-B19D-F5BA9E39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5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 not remove" hidden="1">
            <a:extLst>
              <a:ext uri="{FF2B5EF4-FFF2-40B4-BE49-F238E27FC236}">
                <a16:creationId xmlns:a16="http://schemas.microsoft.com/office/drawing/2014/main" id="{8AA00908-2655-A06C-2772-780AEACCCE4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525" cy="12700"/>
          </a:xfrm>
          <a:prstGeom prst="octagon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9D48B-3394-28FD-65FB-478BEBB4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B6F2-F84C-23D1-3F88-2B2705A77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35BF-76AB-6BD4-F70B-0DB18A3E6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60A97-498A-3448-29DE-72939BF0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37308-F46C-E493-C407-307147C0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4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E71ED-C606-3F85-0379-2794BFD5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66630-0585-C0F8-5BE2-C3EB55C15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441BF-C0EB-0EBA-A72F-50A7880F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03368-C664-DEBB-5A7B-8851982F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482CB-16C6-2C58-3F0A-9BE8F599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2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F39B-6511-BF99-645A-70C9C770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6E425-ADA5-8430-1A8E-A2978641B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8C87A-2181-ED47-F047-5ACE2B68A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F2B42-6D40-DF71-2351-714722F6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A4845-5F09-1376-5592-E0D90D81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CFE39-96D5-19C4-CBA0-8A48AA5F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8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7918-ACC4-57D1-4A15-F984DBF6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ACD5-66F0-C786-B5C2-A301C4E21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30364-3B4B-F708-3104-1DD8FBA53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13606-9B19-102D-F308-0793F0DDE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23FDDB-AB0F-6DEA-43C5-358A401C1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CF327F-D764-D568-0873-34EF57B36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3E49D-4157-5E06-03E5-7F0E8C98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AF70E-CE2C-D891-8803-A3D82468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79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7F21-795E-F7D8-35C8-7FB28590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C83AB-0058-D82D-9EFC-E92328C5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DB49E-4939-42B1-2200-8E672AB3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1CC27-3173-8AD1-2572-D007870F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01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65E42-C3E4-760C-FC0E-20670246E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716BE-1188-5A4A-66B7-247A86D5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832C2-5F65-3949-88CD-BB219E84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28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AC7C7-86AD-A815-EE44-C509F7AF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F9C5-EB7B-503C-57AE-7960F194B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06A00-88D2-40FF-12BF-228D6519B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800D3-B25F-6261-4C19-983F91F15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D4491-CA9F-EB7E-366D-9519F242A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87CA6-A0C6-BB92-E2D6-FAF1B121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4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D68462-F697-0BB0-74E0-5BA41511F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BCDD18-EA2F-7EBB-1DC7-A18A7FD2A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92224B-88CF-C6DA-B256-1013D9B75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AB1A8-9254-46A8-8434-BE3741C0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8964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E6BC-E119-7557-F892-BBDA97804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F92C11-5BE9-7361-E8D5-DBEE936B6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26657-D029-6058-F5BC-7047C46E8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B8D47-3105-555C-7636-AE26E6EA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BE9EB-D08A-59F5-4261-63E3239E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B7212-DFFB-1F78-C131-69CD4816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7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CD33-0DD1-2EEF-70A7-CEEF209A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85EC5-C3E8-C5DF-45F2-773F1D15A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6033-F1C5-160F-A58C-64E877822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EEEB6-3F60-744A-BDCF-416A1C36C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FBB12-B83C-B591-7114-7558FABF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40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553CC-A508-B7AE-31A0-ADA766995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07822-5C2E-0CFA-0866-6F0A26B5E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B756B-9391-A6F0-32E8-1F6B5006B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D1F8-C781-0D90-6C4B-B0D92933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95FE0-BC5D-FEF7-3CD9-F4B75DBE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6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A2DCE7-B493-80BE-1049-5B120DDCD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28EAF1-69AC-97EE-437C-58F8CC2AB8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2D73BA-6236-944E-9177-5FD73DF73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094F2-6ACB-4B72-A8DF-99F28A8B220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992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E994B7-E835-91AA-4017-A453B6A76D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BEA3C4-14E7-0193-DFAF-52EB4C1F3B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1AD46-717C-3975-4B97-2FB18B091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6FE25-55F3-4CBA-A9BE-7520077B9B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184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FE9752-9614-22CC-FE14-155DA94B28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F7D210-C251-0EAE-83F0-B1CA3E34EB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F17FEB-50C4-1203-DDAC-B26B3E888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05ECF-3A15-48B4-A40B-5D95671B7B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33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950570-009B-7D8E-CD83-3600FD6E72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9B5B15-D6B9-7472-EFB7-9BA0960F40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93C177-3323-29DA-678F-60F581841D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095CC-0257-4564-89C3-43FFE93D5D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437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7B1FBE-F5E1-349A-0D5A-34CB3B98E3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E84FC56-0DD1-4D64-B824-4FFDDE3072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4888D2-FC83-5425-E79D-582881E02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50ACB-89C2-44E0-A6B6-71436C5897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249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672338-EC0F-AF21-FF80-DFD19206F5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C20ED7-6089-6620-6FDF-9DDAB17EA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F0DA40-1C47-4DCE-8B5D-963CD0FBC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3A593-38B2-4ABA-A575-46AEBD3CCD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943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F0DCB0-68B5-4DAF-CA2C-007749D18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3EC81E-54D6-F7EC-F7E1-D50F345C2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D265AB-04AA-FE81-B6E9-850B7B04FF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86298-36F1-4177-9AA6-20ABB3737D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578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BA607E-E83F-27BF-DB8F-B4203A4114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11BF6F-04EB-074F-022F-08B362412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73E32FC-0903-19EA-3258-1F6E553444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7A139E0-F3CF-0A0B-22B4-F764E08E9D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400CCF-7540-55AE-E507-016F372493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71E0FFF-4CF8-439A-AD88-E970CB0FD3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0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0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0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0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6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6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6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6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B427D-CB1D-58AD-5EB6-A9AAFBA1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DC13E-3637-9D7B-4CBD-E5B996B4C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B35B7-0688-9A1E-AB76-A82312252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1BA835-12AC-4E8F-955A-EA3F4DE2791F}" type="datetime1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6850-61E9-CE3C-1A39-6FEFC4DF2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5111F-CC66-F3DD-B601-DBC440E81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6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A gold and blue logo&#10;&#10;AI-generated content may be incorrect.">
            <a:extLst>
              <a:ext uri="{FF2B5EF4-FFF2-40B4-BE49-F238E27FC236}">
                <a16:creationId xmlns:a16="http://schemas.microsoft.com/office/drawing/2014/main" id="{FECE2D74-5C6A-3F23-CF82-7D66E335CA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r="2" b="2"/>
          <a:stretch/>
        </p:blipFill>
        <p:spPr>
          <a:xfrm>
            <a:off x="3410953" y="857246"/>
            <a:ext cx="5733047" cy="276105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A44AC10-9592-E494-DB36-8BD4BB165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2" t="48651" r="18207" b="16676"/>
          <a:stretch/>
        </p:blipFill>
        <p:spPr bwMode="auto">
          <a:xfrm>
            <a:off x="5615812" y="4745531"/>
            <a:ext cx="3528188" cy="14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225C0-8545-8475-8B3A-4BEEB39E7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9024"/>
            <a:ext cx="4046934" cy="1790700"/>
          </a:xfrm>
        </p:spPr>
        <p:txBody>
          <a:bodyPr>
            <a:normAutofit/>
          </a:bodyPr>
          <a:lstStyle/>
          <a:p>
            <a:pPr algn="l"/>
            <a:r>
              <a:rPr lang="en-ZA" sz="4950" dirty="0">
                <a:solidFill>
                  <a:schemeClr val="bg1"/>
                </a:solidFill>
              </a:rPr>
              <a:t>Whitespace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BAF7C-42F0-BE5B-3EEF-CA057DD86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8" y="4609062"/>
            <a:ext cx="4046934" cy="536972"/>
          </a:xfrm>
        </p:spPr>
        <p:txBody>
          <a:bodyPr>
            <a:normAutofit/>
          </a:bodyPr>
          <a:lstStyle/>
          <a:p>
            <a:pPr algn="l"/>
            <a:r>
              <a:rPr lang="en-ZA" sz="3000" dirty="0">
                <a:solidFill>
                  <a:schemeClr val="bg1"/>
                </a:solidFill>
              </a:rPr>
              <a:t>WSU Experience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1" y="3618306"/>
            <a:ext cx="85153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FBAD86C-C2D4-1F5E-E6AD-EA302A350C50}"/>
              </a:ext>
            </a:extLst>
          </p:cNvPr>
          <p:cNvSpPr txBox="1"/>
          <p:nvPr/>
        </p:nvSpPr>
        <p:spPr>
          <a:xfrm>
            <a:off x="72157" y="5307752"/>
            <a:ext cx="273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Aptos" panose="02110004020202020204"/>
                <a:ea typeface="+mn-ea"/>
              </a:rPr>
              <a:t>Lazola Cebe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white"/>
                </a:solidFill>
                <a:latin typeface="Aptos" panose="02110004020202020204"/>
                <a:ea typeface="+mn-ea"/>
              </a:rPr>
              <a:t>Director Financial Control</a:t>
            </a:r>
            <a:endParaRPr lang="en-ZA" i="1" dirty="0">
              <a:solidFill>
                <a:prstClr val="white"/>
              </a:solidFill>
              <a:latin typeface="Aptos" panose="021100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49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llout: Line 11">
            <a:extLst>
              <a:ext uri="{FF2B5EF4-FFF2-40B4-BE49-F238E27FC236}">
                <a16:creationId xmlns:a16="http://schemas.microsoft.com/office/drawing/2014/main" id="{9071C5BF-C298-A9D3-B12B-EA6C775FAAE5}"/>
              </a:ext>
            </a:extLst>
          </p:cNvPr>
          <p:cNvSpPr/>
          <p:nvPr/>
        </p:nvSpPr>
        <p:spPr>
          <a:xfrm>
            <a:off x="4572000" y="4014811"/>
            <a:ext cx="3492388" cy="1188132"/>
          </a:xfrm>
          <a:prstGeom prst="borderCallout1">
            <a:avLst>
              <a:gd name="adj1" fmla="val 31774"/>
              <a:gd name="adj2" fmla="val -1485"/>
              <a:gd name="adj3" fmla="val -61551"/>
              <a:gd name="adj4" fmla="val -471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242" name="Picture 6">
            <a:extLst>
              <a:ext uri="{FF2B5EF4-FFF2-40B4-BE49-F238E27FC236}">
                <a16:creationId xmlns:a16="http://schemas.microsoft.com/office/drawing/2014/main" id="{E05A1053-C6CF-A454-9D60-0821E2CC1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1">
            <a:extLst>
              <a:ext uri="{FF2B5EF4-FFF2-40B4-BE49-F238E27FC236}">
                <a16:creationId xmlns:a16="http://schemas.microsoft.com/office/drawing/2014/main" id="{FB31F4DB-CA4E-8A8E-4210-06265B4F1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34748"/>
            <a:ext cx="9144000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 marL="742950" indent="-285750"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 marL="11430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 marL="16002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 marL="20574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dirty="0"/>
              <a:t>HR APPLICATIONS</a:t>
            </a:r>
            <a:endParaRPr lang="en-ZA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4A9E7-75AE-4E3C-88EE-FF423FE44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973137"/>
            <a:ext cx="3600326" cy="53778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0379B6-9FDE-2AF1-CB0E-E5863C280019}"/>
              </a:ext>
            </a:extLst>
          </p:cNvPr>
          <p:cNvSpPr/>
          <p:nvPr/>
        </p:nvSpPr>
        <p:spPr>
          <a:xfrm>
            <a:off x="1007604" y="2348880"/>
            <a:ext cx="2052228" cy="2520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0796D-4018-A980-15A8-292D4394DCCA}"/>
              </a:ext>
            </a:extLst>
          </p:cNvPr>
          <p:cNvSpPr txBox="1"/>
          <p:nvPr/>
        </p:nvSpPr>
        <p:spPr>
          <a:xfrm>
            <a:off x="4463988" y="1160748"/>
            <a:ext cx="4068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Staff make use of Personnel iEnabler for the following: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Submission of claims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Submission of leave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Retrieval of </a:t>
            </a:r>
            <a:r>
              <a:rPr lang="en-US" dirty="0" err="1"/>
              <a:t>payslips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Retrieval of IRP5s</a:t>
            </a:r>
            <a:endParaRPr lang="en-Z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037C0-284E-D188-A866-A1E104C97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257" y="3824466"/>
            <a:ext cx="3534809" cy="93726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8CFC96-E93F-7B26-A92B-316899EA1F29}"/>
              </a:ext>
            </a:extLst>
          </p:cNvPr>
          <p:cNvCxnSpPr>
            <a:cxnSpLocks/>
          </p:cNvCxnSpPr>
          <p:nvPr/>
        </p:nvCxnSpPr>
        <p:spPr>
          <a:xfrm>
            <a:off x="3678477" y="4293096"/>
            <a:ext cx="10371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8C55D-1C59-BF71-58A1-52FD57C5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>
            <a:extLst>
              <a:ext uri="{FF2B5EF4-FFF2-40B4-BE49-F238E27FC236}">
                <a16:creationId xmlns:a16="http://schemas.microsoft.com/office/drawing/2014/main" id="{B0AA4C37-9462-B644-C29F-44DBA0B99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5CADFF-EDC9-E20C-2E97-7BE23178FF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526014"/>
            <a:ext cx="9201595" cy="5792917"/>
          </a:xfrm>
          <a:prstGeom prst="rect">
            <a:avLst/>
          </a:prstGeom>
        </p:spPr>
      </p:pic>
      <p:sp>
        <p:nvSpPr>
          <p:cNvPr id="18435" name="Text Box 2">
            <a:extLst>
              <a:ext uri="{FF2B5EF4-FFF2-40B4-BE49-F238E27FC236}">
                <a16:creationId xmlns:a16="http://schemas.microsoft.com/office/drawing/2014/main" id="{25E53987-3B23-AFBE-56E6-B46D27E48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764704"/>
            <a:ext cx="4680520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Controls over access to load marks were implemented:</a:t>
            </a:r>
          </a:p>
          <a:p>
            <a:pPr marL="536575" indent="-179388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Limited access to relevant staff</a:t>
            </a:r>
          </a:p>
          <a:p>
            <a:pPr marL="536575" indent="-179388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Limit in terms of hours and days</a:t>
            </a:r>
          </a:p>
          <a:p>
            <a:pPr marL="357188" indent="-357188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Academics now load marks using iEnabler</a:t>
            </a:r>
          </a:p>
          <a:p>
            <a:pPr marL="357188" indent="-357188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For assignment submissions Moodle is used</a:t>
            </a:r>
          </a:p>
          <a:p>
            <a:pPr marL="357188" indent="-357188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Moodle is also used to communicate assignments/ topics for submission</a:t>
            </a:r>
          </a:p>
          <a:p>
            <a:pPr marL="357188" indent="-357188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Once closing date and time reached cannot add more</a:t>
            </a:r>
          </a:p>
          <a:p>
            <a:pPr marL="357188" indent="-357188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36" name="TextBox 2">
            <a:extLst>
              <a:ext uri="{FF2B5EF4-FFF2-40B4-BE49-F238E27FC236}">
                <a16:creationId xmlns:a16="http://schemas.microsoft.com/office/drawing/2014/main" id="{CF8B6CCC-DCF0-9595-F933-CC5B48A6A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396" y="-11679"/>
            <a:ext cx="9160396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 marL="742950" indent="-285750"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 marL="11430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 marL="16002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 marL="20574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dirty="0"/>
              <a:t>ACADEMIC STAFF APPLICATIONS</a:t>
            </a:r>
            <a:endParaRPr lang="en-ZA" altLang="en-US" dirty="0"/>
          </a:p>
        </p:txBody>
      </p:sp>
    </p:spTree>
    <p:extLst>
      <p:ext uri="{BB962C8B-B14F-4D97-AF65-F5344CB8AC3E}">
        <p14:creationId xmlns:p14="http://schemas.microsoft.com/office/powerpoint/2010/main" val="2361800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>
            <a:extLst>
              <a:ext uri="{FF2B5EF4-FFF2-40B4-BE49-F238E27FC236}">
                <a16:creationId xmlns:a16="http://schemas.microsoft.com/office/drawing/2014/main" id="{769A30BD-65AB-587D-403E-ECA0BEA01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2">
            <a:extLst>
              <a:ext uri="{FF2B5EF4-FFF2-40B4-BE49-F238E27FC236}">
                <a16:creationId xmlns:a16="http://schemas.microsoft.com/office/drawing/2014/main" id="{97F3400F-C256-3B80-15DD-3D83F9E9E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48" y="4741328"/>
            <a:ext cx="7558088" cy="99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Inhouse development of RFQ and Tender portals have been launched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End-to-end digitization of procurement</a:t>
            </a:r>
          </a:p>
        </p:txBody>
      </p:sp>
      <p:sp>
        <p:nvSpPr>
          <p:cNvPr id="18436" name="TextBox 2">
            <a:extLst>
              <a:ext uri="{FF2B5EF4-FFF2-40B4-BE49-F238E27FC236}">
                <a16:creationId xmlns:a16="http://schemas.microsoft.com/office/drawing/2014/main" id="{4882AAF8-0983-9FBF-6D2A-D8F8099C2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56" y="0"/>
            <a:ext cx="9154356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 marL="742950" indent="-285750"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 marL="11430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 marL="16002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 marL="20574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dirty="0"/>
              <a:t>FINANCE APPLICATIONS</a:t>
            </a:r>
            <a:endParaRPr lang="en-ZA" alt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0671CE1-25C0-3099-ADB6-419AB12C9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7346071"/>
              </p:ext>
            </p:extLst>
          </p:nvPr>
        </p:nvGraphicFramePr>
        <p:xfrm>
          <a:off x="755650" y="639763"/>
          <a:ext cx="820883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D9E8B-E626-1E9C-7EC2-4C051D549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>
            <a:extLst>
              <a:ext uri="{FF2B5EF4-FFF2-40B4-BE49-F238E27FC236}">
                <a16:creationId xmlns:a16="http://schemas.microsoft.com/office/drawing/2014/main" id="{EBF89B9F-9E2C-1C97-7099-E711937F9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" y="116632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2">
            <a:extLst>
              <a:ext uri="{FF2B5EF4-FFF2-40B4-BE49-F238E27FC236}">
                <a16:creationId xmlns:a16="http://schemas.microsoft.com/office/drawing/2014/main" id="{20102248-4197-6C0C-8FD5-89A3FF04C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56" y="0"/>
            <a:ext cx="9154356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 marL="742950" indent="-285750"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 marL="11430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 marL="16002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 marL="20574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dirty="0"/>
              <a:t>FINANCE APPLICATIONS</a:t>
            </a:r>
            <a:endParaRPr lang="en-ZA" alt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CAC2977-553F-3316-E6AA-06668CB28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306229"/>
              </p:ext>
            </p:extLst>
          </p:nvPr>
        </p:nvGraphicFramePr>
        <p:xfrm>
          <a:off x="161304" y="1376772"/>
          <a:ext cx="4752528" cy="3420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Invoice Photos and Images &amp; Pictures | Shutterstock">
            <a:extLst>
              <a:ext uri="{FF2B5EF4-FFF2-40B4-BE49-F238E27FC236}">
                <a16:creationId xmlns:a16="http://schemas.microsoft.com/office/drawing/2014/main" id="{BB9BD5AD-3426-D689-1D09-6DA76FED5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 bwMode="auto">
          <a:xfrm>
            <a:off x="5339794" y="1520788"/>
            <a:ext cx="3386515" cy="32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0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>
            <a:extLst>
              <a:ext uri="{FF2B5EF4-FFF2-40B4-BE49-F238E27FC236}">
                <a16:creationId xmlns:a16="http://schemas.microsoft.com/office/drawing/2014/main" id="{7843ACF8-8091-7C26-0672-E050FDA04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" y="32359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id="{87AA6E68-A13B-6803-CF43-1CDB4A545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 marL="742950" indent="-285750"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 marL="11430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 marL="16002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 marL="20574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dirty="0"/>
              <a:t>ADAPTIT WHITESPACE</a:t>
            </a:r>
            <a:endParaRPr lang="en-ZA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61CF41-FCC6-6270-CE66-911241F2D468}"/>
              </a:ext>
            </a:extLst>
          </p:cNvPr>
          <p:cNvSpPr txBox="1"/>
          <p:nvPr/>
        </p:nvSpPr>
        <p:spPr>
          <a:xfrm>
            <a:off x="539552" y="1304764"/>
            <a:ext cx="82449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Project benefits to AdaptIT: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Understand future developments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Why systems are </a:t>
            </a:r>
            <a:r>
              <a:rPr lang="en-US" sz="2400" dirty="0" err="1"/>
              <a:t>underutilised</a:t>
            </a:r>
            <a:r>
              <a:rPr lang="en-US" sz="2400" dirty="0"/>
              <a:t>, to provide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Automation has benefits to WSU: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improving the quality of the data on ITS,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providing accountability to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Creating transparency in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Creating efficiencies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ZA" dirty="0"/>
          </a:p>
        </p:txBody>
      </p:sp>
      <p:pic>
        <p:nvPicPr>
          <p:cNvPr id="4" name="Picture 3" descr="A blue and grey logo&#10;&#10;Description automatically generated">
            <a:extLst>
              <a:ext uri="{FF2B5EF4-FFF2-40B4-BE49-F238E27FC236}">
                <a16:creationId xmlns:a16="http://schemas.microsoft.com/office/drawing/2014/main" id="{176AEA78-8908-95FB-D627-FAA3638BA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307441"/>
            <a:ext cx="2799656" cy="773675"/>
          </a:xfrm>
          <a:prstGeom prst="rect">
            <a:avLst/>
          </a:prstGeom>
        </p:spPr>
      </p:pic>
      <p:pic>
        <p:nvPicPr>
          <p:cNvPr id="5" name="Content Placeholder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5B8CFDE-54E1-5E52-AB5A-83A55D832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52" y="5177333"/>
            <a:ext cx="1846024" cy="1033890"/>
          </a:xfrm>
          <a:prstGeom prst="rect">
            <a:avLst/>
          </a:prstGeom>
        </p:spPr>
      </p:pic>
      <p:pic>
        <p:nvPicPr>
          <p:cNvPr id="6" name="Picture 5" descr="A gold and blue logo&#10;&#10;AI-generated content may be incorrect.">
            <a:extLst>
              <a:ext uri="{FF2B5EF4-FFF2-40B4-BE49-F238E27FC236}">
                <a16:creationId xmlns:a16="http://schemas.microsoft.com/office/drawing/2014/main" id="{FDBC3268-1BA0-8203-837B-E7AB7325DD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1" t="-6046" r="-7460" b="52960"/>
          <a:stretch/>
        </p:blipFill>
        <p:spPr>
          <a:xfrm>
            <a:off x="4138497" y="-240926"/>
            <a:ext cx="5544616" cy="1528291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78A57-01C7-2E41-A281-7E6183DE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>
            <a:extLst>
              <a:ext uri="{FF2B5EF4-FFF2-40B4-BE49-F238E27FC236}">
                <a16:creationId xmlns:a16="http://schemas.microsoft.com/office/drawing/2014/main" id="{77EA4278-9169-A5D7-3FD2-18B4A6F8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3" y="341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rowd Raising Hands High Up Stock Photo ...">
            <a:extLst>
              <a:ext uri="{FF2B5EF4-FFF2-40B4-BE49-F238E27FC236}">
                <a16:creationId xmlns:a16="http://schemas.microsoft.com/office/drawing/2014/main" id="{3E4FECA9-16DF-97EE-F4EF-3F17ABA3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9" y="15640"/>
            <a:ext cx="9144000" cy="629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id="{6BE12FA0-7C16-946B-4C79-21D8B42F8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780" y="1212380"/>
            <a:ext cx="3529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/>
              <a:t>QUESTIONS</a:t>
            </a:r>
            <a:endParaRPr lang="en-ZA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07141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>
            <a:extLst>
              <a:ext uri="{FF2B5EF4-FFF2-40B4-BE49-F238E27FC236}">
                <a16:creationId xmlns:a16="http://schemas.microsoft.com/office/drawing/2014/main" id="{0D4053D2-90CF-3B75-4A14-FAF3E3428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>
            <a:extLst>
              <a:ext uri="{FF2B5EF4-FFF2-40B4-BE49-F238E27FC236}">
                <a16:creationId xmlns:a16="http://schemas.microsoft.com/office/drawing/2014/main" id="{BD78A512-A184-6ABE-DF39-EBC55BE05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484313"/>
            <a:ext cx="48958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THANK YOU</a:t>
            </a:r>
            <a:endParaRPr lang="en-GB" altLang="en-US" sz="6000" b="1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old and blue logo&#10;&#10;AI-generated content may be incorrect.">
            <a:extLst>
              <a:ext uri="{FF2B5EF4-FFF2-40B4-BE49-F238E27FC236}">
                <a16:creationId xmlns:a16="http://schemas.microsoft.com/office/drawing/2014/main" id="{7E58BE51-87FA-4238-D94B-C0D3A9720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3" t="-6046" r="-7461" b="1087"/>
          <a:stretch/>
        </p:blipFill>
        <p:spPr>
          <a:xfrm>
            <a:off x="3491880" y="-203396"/>
            <a:ext cx="6228692" cy="353181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098" name="Picture 6">
            <a:extLst>
              <a:ext uri="{FF2B5EF4-FFF2-40B4-BE49-F238E27FC236}">
                <a16:creationId xmlns:a16="http://schemas.microsoft.com/office/drawing/2014/main" id="{714B8FF2-834E-1C8A-900F-8B5B1EB9E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9" r="-2" b="-2"/>
          <a:stretch/>
        </p:blipFill>
        <p:spPr bwMode="auto"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107" name="Freeform: Shape 410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09" name="Freeform: Shape 410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0" name="TextBox 1">
            <a:extLst>
              <a:ext uri="{FF2B5EF4-FFF2-40B4-BE49-F238E27FC236}">
                <a16:creationId xmlns:a16="http://schemas.microsoft.com/office/drawing/2014/main" id="{1412FAAF-90B5-3D84-EA03-C54579D6B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42" y="859536"/>
            <a:ext cx="3624601" cy="12435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000" b="1" dirty="0">
                <a:latin typeface="+mj-lt"/>
                <a:ea typeface="+mj-ea"/>
                <a:cs typeface="+mj-cs"/>
              </a:rPr>
              <a:t>PRESENTATION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000" b="1" dirty="0">
                <a:latin typeface="+mj-lt"/>
                <a:ea typeface="+mj-ea"/>
                <a:cs typeface="+mj-cs"/>
              </a:rPr>
              <a:t>OUTLINE</a:t>
            </a:r>
            <a:endParaRPr lang="en-US" altLang="en-US" sz="3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113" name="Rectangle 411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122FB690-8E75-45B9-3C5A-BACA9A082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42" y="2512611"/>
            <a:ext cx="3624602" cy="36643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  <a:ea typeface="+mn-ea"/>
              </a:rPr>
              <a:t>Where we started</a:t>
            </a:r>
          </a:p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  <a:ea typeface="+mn-ea"/>
              </a:rPr>
              <a:t>Student Applications</a:t>
            </a:r>
          </a:p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  <a:ea typeface="+mn-ea"/>
              </a:rPr>
              <a:t>HR Applications</a:t>
            </a:r>
          </a:p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  <a:ea typeface="+mn-ea"/>
              </a:rPr>
              <a:t>Academic staff Applications</a:t>
            </a:r>
          </a:p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  <a:ea typeface="+mn-ea"/>
              </a:rPr>
              <a:t>Finance Applications</a:t>
            </a:r>
          </a:p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  <a:ea typeface="+mn-ea"/>
              </a:rPr>
              <a:t>AdaptIT Whitespace</a:t>
            </a:r>
          </a:p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000" dirty="0">
                <a:latin typeface="+mn-lt"/>
                <a:ea typeface="+mn-ea"/>
              </a:rPr>
              <a:t>Questions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700" dirty="0"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700" dirty="0"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700" dirty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>
            <a:extLst>
              <a:ext uri="{FF2B5EF4-FFF2-40B4-BE49-F238E27FC236}">
                <a16:creationId xmlns:a16="http://schemas.microsoft.com/office/drawing/2014/main" id="{5972DD19-A244-24E7-2CC2-235E7A434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2">
            <a:extLst>
              <a:ext uri="{FF2B5EF4-FFF2-40B4-BE49-F238E27FC236}">
                <a16:creationId xmlns:a16="http://schemas.microsoft.com/office/drawing/2014/main" id="{E376DC64-84C2-D0B7-9A49-5C91FCDC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20" y="838998"/>
            <a:ext cx="7558088" cy="25224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At WSU the white space project predates the ITS White Space project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New CFO and new Registrar assessed the ITS system with AdaptIT 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Found under utilized vs what was paid for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They arranged trainings and user access to </a:t>
            </a:r>
            <a:r>
              <a:rPr lang="en-US" altLang="en-US" sz="2000" dirty="0" err="1">
                <a:latin typeface="Tahoma" panose="020B0604030504040204" pitchFamily="34" charset="0"/>
                <a:cs typeface="Tahoma" panose="020B0604030504040204" pitchFamily="34" charset="0"/>
              </a:rPr>
              <a:t>maximise</a:t>
            </a: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 use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Manual processes, limited general controls, compromised results and procurement processes</a:t>
            </a:r>
          </a:p>
        </p:txBody>
      </p:sp>
      <p:sp>
        <p:nvSpPr>
          <p:cNvPr id="6148" name="TextBox 1">
            <a:extLst>
              <a:ext uri="{FF2B5EF4-FFF2-40B4-BE49-F238E27FC236}">
                <a16:creationId xmlns:a16="http://schemas.microsoft.com/office/drawing/2014/main" id="{27FE1401-A897-C219-BBC0-E6467E4F6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" y="12700"/>
            <a:ext cx="9144000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/>
              <a:t>WHERE WE STARTED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DAE1AEB-B120-8A33-C55E-73937F9C8A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614869"/>
              </p:ext>
            </p:extLst>
          </p:nvPr>
        </p:nvGraphicFramePr>
        <p:xfrm>
          <a:off x="721168" y="3861048"/>
          <a:ext cx="8085291" cy="159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3851978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women standing together&#10;&#10;AI-generated content may be incorrect.">
            <a:extLst>
              <a:ext uri="{FF2B5EF4-FFF2-40B4-BE49-F238E27FC236}">
                <a16:creationId xmlns:a16="http://schemas.microsoft.com/office/drawing/2014/main" id="{7B51A760-EF77-661A-05CF-03F2AF4F8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773"/>
          <a:stretch/>
        </p:blipFill>
        <p:spPr>
          <a:xfrm>
            <a:off x="2186591" y="10"/>
            <a:ext cx="6957409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ACE773-6D17-5A43-77D8-EF4DF28D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1" y="2852381"/>
            <a:ext cx="2616372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352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41640-242F-93B6-C30F-E4B6B468B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>
            <a:extLst>
              <a:ext uri="{FF2B5EF4-FFF2-40B4-BE49-F238E27FC236}">
                <a16:creationId xmlns:a16="http://schemas.microsoft.com/office/drawing/2014/main" id="{F23A01F3-2952-A27E-DF4D-E89C53024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2">
            <a:extLst>
              <a:ext uri="{FF2B5EF4-FFF2-40B4-BE49-F238E27FC236}">
                <a16:creationId xmlns:a16="http://schemas.microsoft.com/office/drawing/2014/main" id="{478FFC3A-8E9E-FF0E-E391-2680CEBD3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56" y="767750"/>
            <a:ext cx="7558088" cy="61216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WSU had less walk-ins now since going online 3 years ago:</a:t>
            </a:r>
          </a:p>
          <a:p>
            <a:pPr eaLnBrk="1" hangingPunct="1">
              <a:spcBef>
                <a:spcPct val="50000"/>
              </a:spcBef>
              <a:buNone/>
              <a:defRPr/>
            </a:pP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None/>
              <a:defRPr/>
            </a:pP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40" name="TextBox 2">
            <a:extLst>
              <a:ext uri="{FF2B5EF4-FFF2-40B4-BE49-F238E27FC236}">
                <a16:creationId xmlns:a16="http://schemas.microsoft.com/office/drawing/2014/main" id="{42E65F05-CBAA-0FAC-BD55-004FE3DD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925"/>
            <a:ext cx="9144000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/>
              <a:t>STUDENT APPLICATIONS - ADMISSIONS</a:t>
            </a:r>
            <a:endParaRPr lang="en-ZA" altLang="en-US" sz="2800" b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F03FE5F-3546-2D53-A56D-083B1BBB1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519748"/>
              </p:ext>
            </p:extLst>
          </p:nvPr>
        </p:nvGraphicFramePr>
        <p:xfrm>
          <a:off x="831176" y="1423758"/>
          <a:ext cx="7812794" cy="3060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3FAD5D-1214-ABF4-4696-7D2DB92CA40D}"/>
              </a:ext>
            </a:extLst>
          </p:cNvPr>
          <p:cNvSpPr txBox="1"/>
          <p:nvPr/>
        </p:nvSpPr>
        <p:spPr>
          <a:xfrm>
            <a:off x="3639488" y="3842152"/>
            <a:ext cx="5004482" cy="578882"/>
          </a:xfrm>
          <a:prstGeom prst="roundRect">
            <a:avLst/>
          </a:prstGeom>
          <a:solidFill>
            <a:srgbClr val="EDDBC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Assignments are submitted online – Moodle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Turn-It In used for checking plagiarism</a:t>
            </a:r>
            <a:endParaRPr lang="en-ZA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A3B46-841C-1751-6D26-8A0F02B2C0B2}"/>
              </a:ext>
            </a:extLst>
          </p:cNvPr>
          <p:cNvSpPr txBox="1"/>
          <p:nvPr/>
        </p:nvSpPr>
        <p:spPr>
          <a:xfrm>
            <a:off x="834699" y="4732186"/>
            <a:ext cx="62286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pipeline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Alumni Management System – </a:t>
            </a:r>
            <a:r>
              <a:rPr lang="en-ZA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Done</a:t>
            </a:r>
            <a:r>
              <a:rPr 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Digitization of Academic Exclusions appeals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Chatbot </a:t>
            </a:r>
          </a:p>
        </p:txBody>
      </p:sp>
    </p:spTree>
    <p:extLst>
      <p:ext uri="{BB962C8B-B14F-4D97-AF65-F5344CB8AC3E}">
        <p14:creationId xmlns:p14="http://schemas.microsoft.com/office/powerpoint/2010/main" val="158813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>
            <a:extLst>
              <a:ext uri="{FF2B5EF4-FFF2-40B4-BE49-F238E27FC236}">
                <a16:creationId xmlns:a16="http://schemas.microsoft.com/office/drawing/2014/main" id="{D149127F-F974-4521-B26D-287049A64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2">
            <a:extLst>
              <a:ext uri="{FF2B5EF4-FFF2-40B4-BE49-F238E27FC236}">
                <a16:creationId xmlns:a16="http://schemas.microsoft.com/office/drawing/2014/main" id="{9769FDCA-03BC-8FC6-A9EA-FEA1AA78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90"/>
            <a:ext cx="9144000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/>
              <a:t>STUDENT </a:t>
            </a:r>
            <a:r>
              <a:rPr lang="en-US" altLang="en-US" sz="2800" b="1" dirty="0">
                <a:solidFill>
                  <a:schemeClr val="dk1"/>
                </a:solidFill>
                <a:latin typeface="+mn-lt"/>
                <a:ea typeface="+mn-ea"/>
              </a:rPr>
              <a:t>APPLICATIONS</a:t>
            </a:r>
            <a:r>
              <a:rPr lang="en-US" altLang="en-US" sz="2800" b="1" dirty="0"/>
              <a:t> - RESIDENCES</a:t>
            </a:r>
            <a:endParaRPr lang="en-ZA" alt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742C4-B719-AB5F-0E63-144A4385661E}"/>
              </a:ext>
            </a:extLst>
          </p:cNvPr>
          <p:cNvSpPr txBox="1"/>
          <p:nvPr/>
        </p:nvSpPr>
        <p:spPr>
          <a:xfrm>
            <a:off x="751983" y="990837"/>
            <a:ext cx="766885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1800" dirty="0">
                <a:latin typeface="Tahoma" panose="020B0604030504040204" pitchFamily="34" charset="0"/>
                <a:cs typeface="Tahoma" panose="020B0604030504040204" pitchFamily="34" charset="0"/>
              </a:rPr>
              <a:t>Residence allocations are also done online – students arrive at residence after their registration and confirmed allocations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Billings automatically done on registration</a:t>
            </a:r>
            <a:endParaRPr lang="en-US" alt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3971952-547F-05B0-4E65-E42598ACE5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9245280"/>
              </p:ext>
            </p:extLst>
          </p:nvPr>
        </p:nvGraphicFramePr>
        <p:xfrm>
          <a:off x="863588" y="2132856"/>
          <a:ext cx="7668852" cy="3150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>
            <a:extLst>
              <a:ext uri="{FF2B5EF4-FFF2-40B4-BE49-F238E27FC236}">
                <a16:creationId xmlns:a16="http://schemas.microsoft.com/office/drawing/2014/main" id="{876493C6-3B5F-AB10-5B7A-AC7CE8C0C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501BB2-5148-218D-FDFB-7D82CF94A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475" y="755651"/>
            <a:ext cx="19145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5576DB-87FC-9E49-A6F6-DBD2690BB1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63"/>
          <a:stretch/>
        </p:blipFill>
        <p:spPr>
          <a:xfrm>
            <a:off x="3601894" y="4113076"/>
            <a:ext cx="3612840" cy="2354637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6C77CA39-6464-B2D7-7233-8C1E09C80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701037"/>
            <a:ext cx="7558088" cy="36864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Finance further supplemented automation in the following way: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With the use of Host-to-Host and </a:t>
            </a:r>
            <a:r>
              <a:rPr lang="en-US" altLang="en-US" sz="2000" dirty="0" err="1">
                <a:latin typeface="Tahoma" panose="020B0604030504040204" pitchFamily="34" charset="0"/>
                <a:cs typeface="Tahoma" panose="020B0604030504040204" pitchFamily="34" charset="0"/>
              </a:rPr>
              <a:t>Paygate</a:t>
            </a: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 payments are cleared on receipt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A student can also apply for their own refunds on iEnabler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Inhouse development of AOD form submission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Online repayment arrangements for fees through debit order mandates 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Students interact with Finance digitally through Smax leading to efficiencies</a:t>
            </a:r>
          </a:p>
        </p:txBody>
      </p:sp>
      <p:sp>
        <p:nvSpPr>
          <p:cNvPr id="16388" name="TextBox 2">
            <a:extLst>
              <a:ext uri="{FF2B5EF4-FFF2-40B4-BE49-F238E27FC236}">
                <a16:creationId xmlns:a16="http://schemas.microsoft.com/office/drawing/2014/main" id="{260EF591-3517-EA5A-ECC4-1CCA6E32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 marL="742950" indent="-285750"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 marL="11430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 marL="16002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 marL="2057400" indent="-228600"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dirty="0"/>
              <a:t>STUDENT SYSTEM – FINANCE</a:t>
            </a:r>
            <a:endParaRPr lang="en-ZA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D01E943-25BD-952D-AC54-1E25963434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A4E99-0A72-F4CD-3E17-35D34C33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STAFF APPLICATIONS</a:t>
            </a:r>
            <a:endParaRPr lang="en-ZA" sz="3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0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>
            <a:extLst>
              <a:ext uri="{FF2B5EF4-FFF2-40B4-BE49-F238E27FC236}">
                <a16:creationId xmlns:a16="http://schemas.microsoft.com/office/drawing/2014/main" id="{7B6883E5-E0DD-168A-824D-1E8745E89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88913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2">
            <a:extLst>
              <a:ext uri="{FF2B5EF4-FFF2-40B4-BE49-F238E27FC236}">
                <a16:creationId xmlns:a16="http://schemas.microsoft.com/office/drawing/2014/main" id="{27B30D06-F685-3A45-E249-8C5A69A85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41" y="872716"/>
            <a:ext cx="4175882" cy="37444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The first department to use iEnabler was HR for capture of  leave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Stemmed from audit findings due to loss of manual records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However, during the recent visit showed it is under utilized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In 2024 secondary appointments (part-time claims) moved online.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From 2025 there are no more manual claims and other contracts are moving</a:t>
            </a:r>
            <a:b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Courier New" panose="02070309020205020404" pitchFamily="49" charset="0"/>
              <a:buChar char="o"/>
              <a:defRPr/>
            </a:pP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defRPr/>
            </a:pP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defRPr/>
            </a:pP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defRPr/>
            </a:pP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defRPr/>
            </a:pPr>
            <a:endParaRPr lang="en-GB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6" name="TextBox 1">
            <a:extLst>
              <a:ext uri="{FF2B5EF4-FFF2-40B4-BE49-F238E27FC236}">
                <a16:creationId xmlns:a16="http://schemas.microsoft.com/office/drawing/2014/main" id="{A8762F97-4FB0-A9F4-FE98-B04488E05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3025"/>
            <a:ext cx="91186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>
              <a:defRPr sz="2800" b="1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en-US"/>
              <a:t>HR APPLICATIONS</a:t>
            </a:r>
            <a:endParaRPr lang="en-ZA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8ABA5-6D58-308C-D521-AF28078D2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2155"/>
            <a:ext cx="4489041" cy="382749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8831</TotalTime>
  <Words>606</Words>
  <Application>Microsoft Office PowerPoint</Application>
  <PresentationFormat>On-screen Show (4:3)</PresentationFormat>
  <Paragraphs>148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Courier New</vt:lpstr>
      <vt:lpstr>Tahoma</vt:lpstr>
      <vt:lpstr>Wingdings</vt:lpstr>
      <vt:lpstr>Default Design</vt:lpstr>
      <vt:lpstr>1_Office Theme</vt:lpstr>
      <vt:lpstr>Whitespace Project</vt:lpstr>
      <vt:lpstr>PowerPoint Presentation</vt:lpstr>
      <vt:lpstr>PowerPoint Presentation</vt:lpstr>
      <vt:lpstr>STUDENT APPLICATIONS</vt:lpstr>
      <vt:lpstr>PowerPoint Presentation</vt:lpstr>
      <vt:lpstr>PowerPoint Presentation</vt:lpstr>
      <vt:lpstr>PowerPoint Presentation</vt:lpstr>
      <vt:lpstr>STAFF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2Boyz Advertising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Mandi</dc:creator>
  <cp:lastModifiedBy>Lazola Cebe</cp:lastModifiedBy>
  <cp:revision>40</cp:revision>
  <dcterms:created xsi:type="dcterms:W3CDTF">2008-12-05T06:49:06Z</dcterms:created>
  <dcterms:modified xsi:type="dcterms:W3CDTF">2025-03-09T09:52:34Z</dcterms:modified>
</cp:coreProperties>
</file>